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4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B595FD-2DEB-496F-A7D2-14D2C4315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A325C2C-0EB6-4911-A071-0B6B8B643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7A916D-DAB6-4BF5-9DB0-141462E6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1B42-2F5F-4439-853A-F94734179231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BF6705-1CB4-4815-9B54-679EC10C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6B9AA3-1028-484B-A66B-E03D41AB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CF30-E0DB-448A-9460-3D97F60AF6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013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CB2273-D570-4CE3-A180-4EC752A5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A7AD6F5-8063-415D-93E9-AA961C79B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B9DB9D-852F-482C-B12A-6721EBFA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1B42-2F5F-4439-853A-F94734179231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E724D5-0B7A-4B00-B910-8F9D43CD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345295-2451-48AD-843E-D19B81F0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CF30-E0DB-448A-9460-3D97F60AF6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42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DC93DD1-003D-4E9E-A896-5DF8252A2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BCC7F7E-1F1F-4964-8201-32D39303A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89AAD1-3275-42F4-A34A-22C413A1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1B42-2F5F-4439-853A-F94734179231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21C09B-D8DF-40D5-ACDE-C040BC6B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AA47AB-A75B-4186-BD3E-683ACC5E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CF30-E0DB-448A-9460-3D97F60AF6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337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73C6BB-115A-415C-B9D5-0B4071AD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F1B214-3F1A-4C17-B31C-F2F36EFE7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A822B3-027D-410C-BA4C-008E4A357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1B42-2F5F-4439-853A-F94734179231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623B69-90FE-438F-8B2D-32F7A8A3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7E0F1B-EE09-4647-AC8E-93ED6817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CF30-E0DB-448A-9460-3D97F60AF6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561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FE4156-D149-43C6-8B87-5D15EE686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63719F-6CCD-4440-92BA-5AAEF6EF5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46F3CB-0B4E-4494-99C6-1E746888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1B42-2F5F-4439-853A-F94734179231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A13F41-6486-4206-9A12-9D64B747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140EDA-601A-4EC0-86AD-DD2DE904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CF30-E0DB-448A-9460-3D97F60AF6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07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5EED59-55FB-4C28-8F08-66910DD2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5278D9-F6E2-4797-B348-37460539A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A5AC65F-9A7E-4F9B-805E-9C9DA35EC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90B8F99-ABE8-4D08-9F14-AEA50A03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1B42-2F5F-4439-853A-F94734179231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3C53B1C-C173-466A-91E1-824FA36B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5BB5C8E-B6C2-4B79-AE94-F9EB331F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CF30-E0DB-448A-9460-3D97F60AF6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13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4FC061-E492-4B67-B36F-E6E55A3B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8FEA045-A8DF-45AB-B0FE-8BD5FAAB6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E8A9AD9-DCE2-4439-9457-63FCE211A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CBE1DA1-FAF3-4A13-8040-1FDB3A792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FBF0BAF-03C2-4F9C-B331-450FDA0F0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84F88DD-16EF-4756-A6EC-4F3FFD80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1B42-2F5F-4439-853A-F94734179231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648BD11-B2C8-41B3-AB35-6BCAD55E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EA9EE3F-CB74-4560-9A3F-8C76CDC0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CF30-E0DB-448A-9460-3D97F60AF6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285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EACE11-9A28-457C-8C63-E234D352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55AB9EF-99BD-481B-80A2-81B30A21D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1B42-2F5F-4439-853A-F94734179231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EEA1602-A7B5-4764-B7E1-8B0E1F70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FB4DBC2-4FEA-4256-A86F-C30EE7D8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CF30-E0DB-448A-9460-3D97F60AF6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354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E3EF0-533A-419F-BBC6-50019D9E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1B42-2F5F-4439-853A-F94734179231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61E041C-9C7B-4D6C-BB2E-F222F8CC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F811BD1-B26B-4243-B9A6-E8E82538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CF30-E0DB-448A-9460-3D97F60AF6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340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F0068-0BB2-44FC-B8E7-DA2CFC19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60AD51-A399-48D8-97D4-40DC5D8F7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BC789B-A970-4D5F-9D4F-E3E7B9B65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EC20015-C8CC-417B-91BC-928A9E4A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1B42-2F5F-4439-853A-F94734179231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75DF4A3-417E-475D-9FEF-B78BB3BB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8A786A9-57DE-406B-9F21-07ABE41E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CF30-E0DB-448A-9460-3D97F60AF6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82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A5B00D-19ED-4875-84D5-A0AB2FED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B0AA1B1-F5ED-4F24-B329-2A4749EE9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EB058C-CB8F-4610-B028-40E70777D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E4BE9F7-9D43-4217-AF14-CFA88D7F0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1B42-2F5F-4439-853A-F94734179231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DBF3FD0-40E3-42EE-A0D0-79F3343E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A964B51-C135-48BF-8025-5F0DDF61E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CF30-E0DB-448A-9460-3D97F60AF6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59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D5CDAEB-DDEA-4CEE-B45E-0D77F37C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B9AD7A-C928-46CC-AECD-EF529CB6A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BB140F-B5BB-4D7B-8A6A-8756506E0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81B42-2F5F-4439-853A-F94734179231}" type="datetimeFigureOut">
              <a:rPr lang="sv-SE" smtClean="0"/>
              <a:t>2022-12-15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2B5DAF-33BE-48BD-B4E3-B71A4406D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E7CF6B-ED2F-4667-9DB7-CB1E4705B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4CF30-E0DB-448A-9460-3D97F60AF6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3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7F04E5-59D3-435D-BA7D-97634ABD9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Spindelnät">
            <a:extLst>
              <a:ext uri="{FF2B5EF4-FFF2-40B4-BE49-F238E27FC236}">
                <a16:creationId xmlns:a16="http://schemas.microsoft.com/office/drawing/2014/main" id="{775D95C1-123E-4E94-BA1D-7497AA5D1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189033"/>
            <a:ext cx="1224915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BA6AD59-DE50-40B5-A735-35292CDA8611}"/>
              </a:ext>
            </a:extLst>
          </p:cNvPr>
          <p:cNvSpPr/>
          <p:nvPr/>
        </p:nvSpPr>
        <p:spPr>
          <a:xfrm>
            <a:off x="2445026" y="3743394"/>
            <a:ext cx="8563389" cy="1257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3A71C6C-2879-4689-8AAB-241E0E58F871}"/>
              </a:ext>
            </a:extLst>
          </p:cNvPr>
          <p:cNvSpPr txBox="1"/>
          <p:nvPr/>
        </p:nvSpPr>
        <p:spPr>
          <a:xfrm>
            <a:off x="1292087" y="3896405"/>
            <a:ext cx="11047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dirty="0">
                <a:solidFill>
                  <a:srgbClr val="C74F07"/>
                </a:solidFill>
              </a:rPr>
              <a:t>VÄV Kronoberg tillsammans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18DF49A-D018-4FE8-9B79-2575CA008940}"/>
              </a:ext>
            </a:extLst>
          </p:cNvPr>
          <p:cNvSpPr/>
          <p:nvPr/>
        </p:nvSpPr>
        <p:spPr>
          <a:xfrm>
            <a:off x="0" y="6457888"/>
            <a:ext cx="12268200" cy="400111"/>
          </a:xfrm>
          <a:prstGeom prst="rect">
            <a:avLst/>
          </a:prstGeom>
          <a:solidFill>
            <a:srgbClr val="C74F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5BEEE9C-44AC-47B9-AC5F-23855B387469}"/>
              </a:ext>
            </a:extLst>
          </p:cNvPr>
          <p:cNvSpPr txBox="1"/>
          <p:nvPr/>
        </p:nvSpPr>
        <p:spPr>
          <a:xfrm>
            <a:off x="8677275" y="6465332"/>
            <a:ext cx="342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VÄV Kronoberg tillsammans</a:t>
            </a:r>
          </a:p>
        </p:txBody>
      </p:sp>
      <p:pic>
        <p:nvPicPr>
          <p:cNvPr id="14" name="Platshållare för innehåll 13" descr="Spindel med hel fyllning">
            <a:extLst>
              <a:ext uri="{FF2B5EF4-FFF2-40B4-BE49-F238E27FC236}">
                <a16:creationId xmlns:a16="http://schemas.microsoft.com/office/drawing/2014/main" id="{B2594131-C256-4A2A-8CCA-558C75A77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6018" y="1887037"/>
            <a:ext cx="715617" cy="715617"/>
          </a:xfrm>
        </p:spPr>
      </p:pic>
    </p:spTree>
    <p:extLst>
      <p:ext uri="{BB962C8B-B14F-4D97-AF65-F5344CB8AC3E}">
        <p14:creationId xmlns:p14="http://schemas.microsoft.com/office/powerpoint/2010/main" val="141366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864FE1A8-E28B-4F82-8C25-0A6C7EFFB2EC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 err="1">
                <a:effectLst/>
              </a:rPr>
              <a:t>Främja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och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verka</a:t>
            </a:r>
            <a:r>
              <a:rPr lang="en-US" sz="2400" b="0" i="0" dirty="0">
                <a:effectLst/>
              </a:rPr>
              <a:t> för </a:t>
            </a:r>
            <a:r>
              <a:rPr lang="en-US" sz="2400" b="0" i="0" dirty="0" err="1">
                <a:effectLst/>
              </a:rPr>
              <a:t>civilsamhällets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förutsättningar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att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aktivt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bedriva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verksamhet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inom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mottagande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och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etablering</a:t>
            </a:r>
            <a:r>
              <a:rPr lang="en-US" sz="2400" b="0" i="0" dirty="0">
                <a:effectLst/>
              </a:rPr>
              <a:t> av </a:t>
            </a:r>
            <a:r>
              <a:rPr lang="en-US" sz="2400" b="0" i="0" dirty="0" err="1">
                <a:effectLst/>
              </a:rPr>
              <a:t>asylsökande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och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nyanlända</a:t>
            </a:r>
            <a:endParaRPr lang="en-US" sz="2400" b="0" i="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dirty="0">
              <a:effectLst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effectLst/>
              </a:rPr>
              <a:t>Vara </a:t>
            </a:r>
            <a:r>
              <a:rPr lang="en-US" sz="2400" b="0" i="0" dirty="0" err="1">
                <a:effectLst/>
              </a:rPr>
              <a:t>en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plattform</a:t>
            </a:r>
            <a:r>
              <a:rPr lang="en-US" sz="2400" b="0" i="0" dirty="0">
                <a:effectLst/>
              </a:rPr>
              <a:t> för </a:t>
            </a:r>
            <a:r>
              <a:rPr lang="en-US" sz="2400" b="0" i="0" dirty="0" err="1">
                <a:effectLst/>
              </a:rPr>
              <a:t>samtal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och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samverkan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mellan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civilsamhället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och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offentliga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organisationer</a:t>
            </a:r>
            <a:endParaRPr lang="en-US" sz="2400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Bildobjekt 3" descr="Businessman tummen upp">
            <a:extLst>
              <a:ext uri="{FF2B5EF4-FFF2-40B4-BE49-F238E27FC236}">
                <a16:creationId xmlns:a16="http://schemas.microsoft.com/office/drawing/2014/main" id="{38DE6184-DE21-4D56-804C-06625FF75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81"/>
          <a:stretch/>
        </p:blipFill>
        <p:spPr>
          <a:xfrm>
            <a:off x="21" y="357130"/>
            <a:ext cx="4394180" cy="6500869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76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A9EF59D4-EE8D-4225-AE2C-0FD482A444F6}"/>
              </a:ext>
            </a:extLst>
          </p:cNvPr>
          <p:cNvSpPr txBox="1"/>
          <p:nvPr/>
        </p:nvSpPr>
        <p:spPr>
          <a:xfrm>
            <a:off x="4953000" y="939800"/>
            <a:ext cx="586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effectLst/>
              </a:rPr>
              <a:t>Nätverkets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dirty="0" err="1">
                <a:effectLst/>
              </a:rPr>
              <a:t>syfte</a:t>
            </a:r>
            <a:endParaRPr lang="en-US" sz="3200" b="0" i="0" dirty="0">
              <a:effectLst/>
            </a:endParaRPr>
          </a:p>
          <a:p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11C0096-A181-4A88-8B74-A786D961007E}"/>
              </a:ext>
            </a:extLst>
          </p:cNvPr>
          <p:cNvSpPr/>
          <p:nvPr/>
        </p:nvSpPr>
        <p:spPr>
          <a:xfrm>
            <a:off x="0" y="6500870"/>
            <a:ext cx="12268200" cy="357130"/>
          </a:xfrm>
          <a:prstGeom prst="rect">
            <a:avLst/>
          </a:prstGeom>
          <a:solidFill>
            <a:srgbClr val="C74F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2AB3667-5386-49D5-9D6A-8C32CED5A98B}"/>
              </a:ext>
            </a:extLst>
          </p:cNvPr>
          <p:cNvSpPr txBox="1"/>
          <p:nvPr/>
        </p:nvSpPr>
        <p:spPr>
          <a:xfrm>
            <a:off x="8677275" y="6465332"/>
            <a:ext cx="342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VÄV Kronoberg tillsammans</a:t>
            </a:r>
          </a:p>
        </p:txBody>
      </p:sp>
    </p:spTree>
    <p:extLst>
      <p:ext uri="{BB962C8B-B14F-4D97-AF65-F5344CB8AC3E}">
        <p14:creationId xmlns:p14="http://schemas.microsoft.com/office/powerpoint/2010/main" val="157128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98BE5EB-80D9-47C7-BD0E-72EF70CDFBA4}"/>
              </a:ext>
            </a:extLst>
          </p:cNvPr>
          <p:cNvSpPr txBox="1"/>
          <p:nvPr/>
        </p:nvSpPr>
        <p:spPr>
          <a:xfrm>
            <a:off x="793750" y="63378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Bakgrund</a:t>
            </a:r>
          </a:p>
          <a:p>
            <a:r>
              <a:rPr lang="sv-SE" sz="3600" dirty="0">
                <a:solidFill>
                  <a:srgbClr val="C74F07"/>
                </a:solidFill>
              </a:rPr>
              <a:t>__________________________________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AB91618-3711-40BB-95AF-83A3CD2901E6}"/>
              </a:ext>
            </a:extLst>
          </p:cNvPr>
          <p:cNvSpPr txBox="1"/>
          <p:nvPr/>
        </p:nvSpPr>
        <p:spPr>
          <a:xfrm>
            <a:off x="793750" y="1884562"/>
            <a:ext cx="94869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2015  –  Privat initiativ till </a:t>
            </a:r>
            <a:r>
              <a:rPr lang="sv-SE" sz="2400" dirty="0" err="1"/>
              <a:t>facebookgruppen</a:t>
            </a:r>
            <a:r>
              <a:rPr lang="sv-SE" sz="2400" dirty="0"/>
              <a:t> ”VÄV – Vi är Växjö” </a:t>
            </a:r>
          </a:p>
          <a:p>
            <a:endParaRPr lang="sv-SE" sz="2400" dirty="0"/>
          </a:p>
          <a:p>
            <a:r>
              <a:rPr lang="sv-SE" sz="2400" dirty="0"/>
              <a:t>2019  –  Gruppen har växt, privatpersonen lämnar sitt engagemang</a:t>
            </a:r>
          </a:p>
          <a:p>
            <a:endParaRPr lang="sv-SE" sz="2400" dirty="0"/>
          </a:p>
          <a:p>
            <a:r>
              <a:rPr lang="sv-SE" sz="2400" dirty="0"/>
              <a:t>2020 –   En första arbetsgrupp bildas av några organisationer från 	 	 	  civilsamhället som tar nätverket vidare.</a:t>
            </a:r>
          </a:p>
          <a:p>
            <a:endParaRPr lang="sv-SE" sz="2400" dirty="0"/>
          </a:p>
          <a:p>
            <a:r>
              <a:rPr lang="sv-SE" sz="2400" dirty="0"/>
              <a:t>2021 –   Nätverket breddas till hela länet och byter namn till </a:t>
            </a:r>
          </a:p>
          <a:p>
            <a:r>
              <a:rPr lang="sv-SE" sz="2400" dirty="0"/>
              <a:t>	  VÄV Kronoberg tillsammans. Mål och syfte breddas och samlar 	  	  både civilsamhälle och offentliga organisationer.  </a:t>
            </a:r>
          </a:p>
          <a:p>
            <a:endParaRPr lang="sv-SE" dirty="0"/>
          </a:p>
          <a:p>
            <a:r>
              <a:rPr lang="sv-SE" dirty="0"/>
              <a:t> </a:t>
            </a:r>
          </a:p>
        </p:txBody>
      </p:sp>
      <p:pic>
        <p:nvPicPr>
          <p:cNvPr id="5" name="Bildobjekt 4" descr="Affärs man skriver på väggen">
            <a:extLst>
              <a:ext uri="{FF2B5EF4-FFF2-40B4-BE49-F238E27FC236}">
                <a16:creationId xmlns:a16="http://schemas.microsoft.com/office/drawing/2014/main" id="{DD74CFA2-C6B1-4DC4-B8B9-46727980A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09" y="402956"/>
            <a:ext cx="2377966" cy="645504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D9542D9-21E3-4F31-AB55-BFF740360099}"/>
              </a:ext>
            </a:extLst>
          </p:cNvPr>
          <p:cNvSpPr txBox="1"/>
          <p:nvPr/>
        </p:nvSpPr>
        <p:spPr>
          <a:xfrm>
            <a:off x="10876607" y="172123"/>
            <a:ext cx="1160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VÄV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C2EC493-9067-4A49-B71F-CC22C241BDB6}"/>
              </a:ext>
            </a:extLst>
          </p:cNvPr>
          <p:cNvSpPr/>
          <p:nvPr/>
        </p:nvSpPr>
        <p:spPr>
          <a:xfrm>
            <a:off x="0" y="6443107"/>
            <a:ext cx="12268200" cy="419100"/>
          </a:xfrm>
          <a:prstGeom prst="rect">
            <a:avLst/>
          </a:prstGeom>
          <a:solidFill>
            <a:srgbClr val="C7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E71A126-6D14-493C-B703-1BD4CC3799BF}"/>
              </a:ext>
            </a:extLst>
          </p:cNvPr>
          <p:cNvSpPr txBox="1"/>
          <p:nvPr/>
        </p:nvSpPr>
        <p:spPr>
          <a:xfrm>
            <a:off x="8677275" y="6417707"/>
            <a:ext cx="342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VÄV Kronoberg tillsammans</a:t>
            </a:r>
          </a:p>
        </p:txBody>
      </p:sp>
    </p:spTree>
    <p:extLst>
      <p:ext uri="{BB962C8B-B14F-4D97-AF65-F5344CB8AC3E}">
        <p14:creationId xmlns:p14="http://schemas.microsoft.com/office/powerpoint/2010/main" val="163323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011FE25-FFDB-47A2-BDE6-76183888273B}"/>
              </a:ext>
            </a:extLst>
          </p:cNvPr>
          <p:cNvSpPr txBox="1"/>
          <p:nvPr/>
        </p:nvSpPr>
        <p:spPr>
          <a:xfrm>
            <a:off x="5053668" y="142378"/>
            <a:ext cx="6804953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Organisation</a:t>
            </a:r>
          </a:p>
          <a:p>
            <a:r>
              <a:rPr lang="sv-SE" sz="3200" dirty="0">
                <a:solidFill>
                  <a:srgbClr val="C74F07"/>
                </a:solidFill>
              </a:rPr>
              <a:t>______________________________</a:t>
            </a:r>
            <a:endParaRPr lang="sv-SE" sz="3200" dirty="0"/>
          </a:p>
          <a:p>
            <a:r>
              <a:rPr lang="sv-SE" sz="2200" b="1" dirty="0"/>
              <a:t>Hela nätverket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Civilsamhälle och offentliga organisationer i länet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Möten ca 4 ggr per 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Växjö kommun är sammankallande</a:t>
            </a:r>
          </a:p>
          <a:p>
            <a:endParaRPr lang="sv-SE" sz="2200" dirty="0"/>
          </a:p>
          <a:p>
            <a:r>
              <a:rPr lang="sv-SE" sz="2200" b="1" dirty="0"/>
              <a:t>Arbetsgrupp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Representanter från länsstyrelsen, region Kronoberg, Växjö och Älmhults kommun samt föreningarna Rädda Barnen, SIP-nätverket, Friluftsfrämjandet och Internationella vänner.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Möten ca 4 ggr per år</a:t>
            </a:r>
          </a:p>
          <a:p>
            <a:endParaRPr lang="sv-SE" sz="2200" dirty="0"/>
          </a:p>
          <a:p>
            <a:r>
              <a:rPr lang="sv-SE" sz="2200" b="1" dirty="0"/>
              <a:t>Kommunikationsgrupp</a:t>
            </a:r>
            <a:r>
              <a:rPr lang="sv-SE" sz="2200" dirty="0"/>
              <a:t> </a:t>
            </a:r>
          </a:p>
          <a:p>
            <a:r>
              <a:rPr lang="sv-SE" sz="2200" dirty="0"/>
              <a:t>Representanter från länsstyrelsen, Friluftsfrämjandet, </a:t>
            </a:r>
            <a:r>
              <a:rPr lang="sv-SE" sz="2200" dirty="0" err="1"/>
              <a:t>Arabys</a:t>
            </a:r>
            <a:r>
              <a:rPr lang="sv-SE" sz="2200" dirty="0"/>
              <a:t> aktiva familjer.</a:t>
            </a:r>
          </a:p>
          <a:p>
            <a:endParaRPr lang="sv-SE" sz="2200" dirty="0"/>
          </a:p>
          <a:p>
            <a:endParaRPr lang="sv-SE" sz="2400" dirty="0"/>
          </a:p>
          <a:p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A36A815-A8F5-4711-BD3D-0F021ACD73EC}"/>
              </a:ext>
            </a:extLst>
          </p:cNvPr>
          <p:cNvSpPr/>
          <p:nvPr/>
        </p:nvSpPr>
        <p:spPr>
          <a:xfrm>
            <a:off x="0" y="6438900"/>
            <a:ext cx="12268200" cy="419100"/>
          </a:xfrm>
          <a:prstGeom prst="rect">
            <a:avLst/>
          </a:prstGeom>
          <a:solidFill>
            <a:srgbClr val="C74F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44C82AD-13A2-473C-ADCC-ED7C6C9F32C2}"/>
              </a:ext>
            </a:extLst>
          </p:cNvPr>
          <p:cNvSpPr txBox="1"/>
          <p:nvPr/>
        </p:nvSpPr>
        <p:spPr>
          <a:xfrm>
            <a:off x="8677275" y="6417707"/>
            <a:ext cx="342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VÄV Kronoberg tillsammans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49B7C50-AF78-4003-9983-00D68931D090}"/>
              </a:ext>
            </a:extLst>
          </p:cNvPr>
          <p:cNvSpPr/>
          <p:nvPr/>
        </p:nvSpPr>
        <p:spPr>
          <a:xfrm>
            <a:off x="714375" y="1106210"/>
            <a:ext cx="3114675" cy="847725"/>
          </a:xfrm>
          <a:prstGeom prst="rect">
            <a:avLst/>
          </a:prstGeom>
          <a:solidFill>
            <a:srgbClr val="C7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VÄV Kronoberg tillsammans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9BD9800-E332-4A28-ABF2-8CF0766353AC}"/>
              </a:ext>
            </a:extLst>
          </p:cNvPr>
          <p:cNvSpPr/>
          <p:nvPr/>
        </p:nvSpPr>
        <p:spPr>
          <a:xfrm>
            <a:off x="714375" y="2373035"/>
            <a:ext cx="3114675" cy="847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Arbetsgrupp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2789283-A146-4B4B-993E-886C140285ED}"/>
              </a:ext>
            </a:extLst>
          </p:cNvPr>
          <p:cNvSpPr/>
          <p:nvPr/>
        </p:nvSpPr>
        <p:spPr>
          <a:xfrm>
            <a:off x="714375" y="3777972"/>
            <a:ext cx="3114675" cy="847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Kommunikationsgrupp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BF418C1-8731-4859-9BC4-32CDCAAA7133}"/>
              </a:ext>
            </a:extLst>
          </p:cNvPr>
          <p:cNvCxnSpPr/>
          <p:nvPr/>
        </p:nvCxnSpPr>
        <p:spPr>
          <a:xfrm>
            <a:off x="2152650" y="1953935"/>
            <a:ext cx="0" cy="419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074156E7-FED9-4E35-9EB3-5132B3D734DF}"/>
              </a:ext>
            </a:extLst>
          </p:cNvPr>
          <p:cNvCxnSpPr>
            <a:cxnSpLocks/>
          </p:cNvCxnSpPr>
          <p:nvPr/>
        </p:nvCxnSpPr>
        <p:spPr>
          <a:xfrm>
            <a:off x="2152650" y="3220760"/>
            <a:ext cx="0" cy="557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64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0FE43F39-0C8A-4BEC-B41A-EEB243BE8037}"/>
              </a:ext>
            </a:extLst>
          </p:cNvPr>
          <p:cNvSpPr txBox="1"/>
          <p:nvPr/>
        </p:nvSpPr>
        <p:spPr>
          <a:xfrm>
            <a:off x="766520" y="699883"/>
            <a:ext cx="1040259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600" dirty="0"/>
              <a:t>Gemensam plattform på kronobergtillsammans.se</a:t>
            </a:r>
          </a:p>
          <a:p>
            <a:r>
              <a:rPr lang="sv-SE" sz="3600" dirty="0">
                <a:solidFill>
                  <a:srgbClr val="C74F07"/>
                </a:solidFill>
              </a:rPr>
              <a:t>_________________</a:t>
            </a:r>
          </a:p>
          <a:p>
            <a:endParaRPr lang="sv-S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Nyheter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Tips och idéer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Gemensamma insatser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Mötesanteckningar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/>
              <a:t>Kontaktlistor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2D99D6-33C8-4B13-A928-47100FB8E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68" b="5023"/>
          <a:stretch/>
        </p:blipFill>
        <p:spPr>
          <a:xfrm>
            <a:off x="5613132" y="1778397"/>
            <a:ext cx="5555980" cy="28651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33EBB00-51C7-49B0-89F5-1C1B219C9D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51" b="42061"/>
          <a:stretch/>
        </p:blipFill>
        <p:spPr>
          <a:xfrm>
            <a:off x="5606352" y="4505325"/>
            <a:ext cx="5555980" cy="99968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57D2027-BC81-43F2-A205-0D787E199253}"/>
              </a:ext>
            </a:extLst>
          </p:cNvPr>
          <p:cNvSpPr/>
          <p:nvPr/>
        </p:nvSpPr>
        <p:spPr>
          <a:xfrm>
            <a:off x="0" y="6452584"/>
            <a:ext cx="12268200" cy="405415"/>
          </a:xfrm>
          <a:prstGeom prst="rect">
            <a:avLst/>
          </a:prstGeom>
          <a:solidFill>
            <a:srgbClr val="C74F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DD71869-D68D-4167-8430-8DCC0A97B66C}"/>
              </a:ext>
            </a:extLst>
          </p:cNvPr>
          <p:cNvSpPr txBox="1"/>
          <p:nvPr/>
        </p:nvSpPr>
        <p:spPr>
          <a:xfrm>
            <a:off x="8677275" y="6417707"/>
            <a:ext cx="342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VÄV Kronoberg tillsammans</a:t>
            </a:r>
          </a:p>
        </p:txBody>
      </p:sp>
    </p:spTree>
    <p:extLst>
      <p:ext uri="{BB962C8B-B14F-4D97-AF65-F5344CB8AC3E}">
        <p14:creationId xmlns:p14="http://schemas.microsoft.com/office/powerpoint/2010/main" val="292127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D22FD03F-0FCB-4B9E-ACA2-EFAD9AC5E8A8}"/>
              </a:ext>
            </a:extLst>
          </p:cNvPr>
          <p:cNvSpPr txBox="1"/>
          <p:nvPr/>
        </p:nvSpPr>
        <p:spPr>
          <a:xfrm>
            <a:off x="1596325" y="1053885"/>
            <a:ext cx="88805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Vision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sz="2400" dirty="0"/>
              <a:t>För att kunna fortsätta utveckla nätverket …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D2A14AD-7F3D-4584-B43E-B95C6B1193FE}"/>
              </a:ext>
            </a:extLst>
          </p:cNvPr>
          <p:cNvSpPr/>
          <p:nvPr/>
        </p:nvSpPr>
        <p:spPr>
          <a:xfrm>
            <a:off x="0" y="6438900"/>
            <a:ext cx="12268200" cy="419100"/>
          </a:xfrm>
          <a:prstGeom prst="rect">
            <a:avLst/>
          </a:prstGeom>
          <a:solidFill>
            <a:srgbClr val="C74F0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446EF27-F04E-4DCE-B060-28C1E3561526}"/>
              </a:ext>
            </a:extLst>
          </p:cNvPr>
          <p:cNvSpPr txBox="1"/>
          <p:nvPr/>
        </p:nvSpPr>
        <p:spPr>
          <a:xfrm>
            <a:off x="8677275" y="6417707"/>
            <a:ext cx="342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VÄV Kronoberg tillsammans</a:t>
            </a:r>
          </a:p>
        </p:txBody>
      </p:sp>
      <p:pic>
        <p:nvPicPr>
          <p:cNvPr id="6" name="Bildobjekt 5" descr="Kvinna i rullstol som räknar ett">
            <a:extLst>
              <a:ext uri="{FF2B5EF4-FFF2-40B4-BE49-F238E27FC236}">
                <a16:creationId xmlns:a16="http://schemas.microsoft.com/office/drawing/2014/main" id="{D9403A5E-9441-4596-99E5-50C8CACD23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34" y="908331"/>
            <a:ext cx="3039110" cy="5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31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224</Words>
  <Application>Microsoft Office PowerPoint</Application>
  <PresentationFormat>Bredbild</PresentationFormat>
  <Paragraphs>57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VÄV Kronoberg tillsammans</dc:title>
  <dc:creator>Hohner Anette</dc:creator>
  <cp:lastModifiedBy>Hohner Anette</cp:lastModifiedBy>
  <cp:revision>26</cp:revision>
  <dcterms:created xsi:type="dcterms:W3CDTF">2022-11-01T09:40:13Z</dcterms:created>
  <dcterms:modified xsi:type="dcterms:W3CDTF">2022-12-15T09:19:30Z</dcterms:modified>
</cp:coreProperties>
</file>