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4"/>
    <p:sldMasterId id="2147483890" r:id="rId5"/>
  </p:sldMasterIdLst>
  <p:notesMasterIdLst>
    <p:notesMasterId r:id="rId18"/>
  </p:notesMasterIdLst>
  <p:handoutMasterIdLst>
    <p:handoutMasterId r:id="rId19"/>
  </p:handoutMasterIdLst>
  <p:sldIdLst>
    <p:sldId id="270" r:id="rId6"/>
    <p:sldId id="259" r:id="rId7"/>
    <p:sldId id="260" r:id="rId8"/>
    <p:sldId id="261" r:id="rId9"/>
    <p:sldId id="264" r:id="rId10"/>
    <p:sldId id="292" r:id="rId11"/>
    <p:sldId id="258" r:id="rId12"/>
    <p:sldId id="262" r:id="rId13"/>
    <p:sldId id="266" r:id="rId14"/>
    <p:sldId id="256" r:id="rId15"/>
    <p:sldId id="276" r:id="rId16"/>
    <p:sldId id="257" r:id="rId17"/>
  </p:sldIdLst>
  <p:sldSz cx="12192000" cy="6858000"/>
  <p:notesSz cx="6858000" cy="9144000"/>
  <p:defaultTextStyle>
    <a:defPPr rtl="0"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A659FC-D2B8-EBBB-7314-8AA07F0228F8}" v="29" dt="2022-05-11T08:35:25.489"/>
    <p1510:client id="{64192665-986E-7C6D-91D8-2713BFBA1388}" v="5" dt="2022-05-04T08:57:31.395"/>
    <p1510:client id="{8038DF85-4828-5EB3-57F1-5C29008FA522}" v="1289" dt="2022-04-28T06:51:18.560"/>
    <p1510:client id="{96685CA6-4C50-C49A-65A9-838632DEF812}" v="1076" dt="2022-05-03T07:26:55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5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492408-4630-4419-B112-FCEF1A88DB3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87CC49-96C3-4743-9BAD-139CD7937935}">
      <dgm:prSet phldrT="[Text]" phldr="0"/>
      <dgm:spPr/>
      <dgm:t>
        <a:bodyPr/>
        <a:lstStyle/>
        <a:p>
          <a:pPr rtl="0"/>
          <a:r>
            <a:rPr lang="en-US" dirty="0"/>
            <a:t>- Val </a:t>
          </a:r>
          <a:r>
            <a:rPr lang="en-US" dirty="0" err="1"/>
            <a:t>vart</a:t>
          </a:r>
          <a:r>
            <a:rPr lang="en-US" dirty="0"/>
            <a:t> </a:t>
          </a:r>
          <a:r>
            <a:rPr lang="en-US" dirty="0" err="1"/>
            <a:t>fjärde</a:t>
          </a:r>
          <a:r>
            <a:rPr lang="en-US" dirty="0"/>
            <a:t> </a:t>
          </a:r>
          <a:r>
            <a:rPr lang="en-US" dirty="0" err="1"/>
            <a:t>år</a:t>
          </a:r>
          <a:r>
            <a:rPr lang="en-US" dirty="0"/>
            <a:t>. </a:t>
          </a:r>
          <a:r>
            <a:rPr lang="en-US" dirty="0">
              <a:latin typeface="Neue Haas Grotesk Text Pro"/>
            </a:rPr>
            <a:t> </a:t>
          </a:r>
          <a:r>
            <a:rPr lang="en-US" dirty="0" err="1">
              <a:latin typeface="Neue Haas Grotesk Text Pro"/>
            </a:rPr>
            <a:t>Nästa</a:t>
          </a:r>
          <a:r>
            <a:rPr lang="en-US" dirty="0">
              <a:latin typeface="Neue Haas Grotesk Text Pro"/>
            </a:rPr>
            <a:t> </a:t>
          </a:r>
          <a:r>
            <a:rPr lang="en-US" dirty="0" err="1">
              <a:latin typeface="Neue Haas Grotesk Text Pro"/>
            </a:rPr>
            <a:t>val</a:t>
          </a:r>
          <a:r>
            <a:rPr lang="en-US" dirty="0">
              <a:latin typeface="Neue Haas Grotesk Text Pro"/>
            </a:rPr>
            <a:t> </a:t>
          </a:r>
          <a:r>
            <a:rPr lang="en-US" dirty="0" err="1">
              <a:latin typeface="Neue Haas Grotesk Text Pro"/>
            </a:rPr>
            <a:t>är</a:t>
          </a:r>
          <a:r>
            <a:rPr lang="en-US" dirty="0">
              <a:latin typeface="Neue Haas Grotesk Text Pro"/>
            </a:rPr>
            <a:t> </a:t>
          </a:r>
          <a:r>
            <a:rPr lang="en-US" dirty="0" err="1">
              <a:latin typeface="Neue Haas Grotesk Text Pro"/>
            </a:rPr>
            <a:t>i</a:t>
          </a:r>
          <a:r>
            <a:rPr lang="en-US" dirty="0">
              <a:latin typeface="Neue Haas Grotesk Text Pro"/>
            </a:rPr>
            <a:t> </a:t>
          </a:r>
          <a:r>
            <a:rPr lang="en-US" dirty="0" err="1">
              <a:latin typeface="Neue Haas Grotesk Text Pro"/>
            </a:rPr>
            <a:t>september</a:t>
          </a:r>
          <a:r>
            <a:rPr lang="en-US" dirty="0">
              <a:latin typeface="Neue Haas Grotesk Text Pro"/>
            </a:rPr>
            <a:t> 2022</a:t>
          </a:r>
          <a:endParaRPr lang="en-US" dirty="0"/>
        </a:p>
      </dgm:t>
    </dgm:pt>
    <dgm:pt modelId="{48EAA7F3-0059-4285-87DC-C3ABF38FFC63}" type="parTrans" cxnId="{534DE5A5-5D69-4482-89B4-7DFCB9794195}">
      <dgm:prSet/>
      <dgm:spPr/>
      <dgm:t>
        <a:bodyPr/>
        <a:lstStyle/>
        <a:p>
          <a:endParaRPr lang="en-US"/>
        </a:p>
      </dgm:t>
    </dgm:pt>
    <dgm:pt modelId="{077D0867-FC64-494B-98C7-259A11698604}" type="sibTrans" cxnId="{534DE5A5-5D69-4482-89B4-7DFCB9794195}">
      <dgm:prSet/>
      <dgm:spPr/>
      <dgm:t>
        <a:bodyPr/>
        <a:lstStyle/>
        <a:p>
          <a:endParaRPr lang="en-US"/>
        </a:p>
      </dgm:t>
    </dgm:pt>
    <dgm:pt modelId="{6BC73650-5D71-459D-972A-2534F0B3CBA6}">
      <dgm:prSet phldr="0"/>
      <dgm:spPr/>
      <dgm:t>
        <a:bodyPr/>
        <a:lstStyle/>
        <a:p>
          <a:pPr rtl="0"/>
          <a:r>
            <a:rPr lang="en-US" dirty="0"/>
            <a:t>- Alla myndiga personer får rösta på det parti de tycker ska föra folkets talan.</a:t>
          </a:r>
          <a:endParaRPr lang="en-US" dirty="0">
            <a:latin typeface="Neue Haas Grotesk Text Pro"/>
          </a:endParaRPr>
        </a:p>
      </dgm:t>
    </dgm:pt>
    <dgm:pt modelId="{086AC8FA-5270-4AEE-B008-EB2D177174DF}" type="parTrans" cxnId="{5ED253A7-3D87-4D60-860E-5A89E3A12D5E}">
      <dgm:prSet/>
      <dgm:spPr/>
    </dgm:pt>
    <dgm:pt modelId="{79F5D56E-7F65-445D-ADB6-A803D14EA330}" type="sibTrans" cxnId="{5ED253A7-3D87-4D60-860E-5A89E3A12D5E}">
      <dgm:prSet/>
      <dgm:spPr/>
    </dgm:pt>
    <dgm:pt modelId="{7DCB4551-5750-4A0D-9536-0D49FCFEDDA6}">
      <dgm:prSet phldr="0"/>
      <dgm:spPr/>
      <dgm:t>
        <a:bodyPr/>
        <a:lstStyle/>
        <a:p>
          <a:pPr rtl="0"/>
          <a:r>
            <a:rPr lang="en-US" dirty="0"/>
            <a:t>- Politisk frihet, rösta hur du vill och berätta inget om inte du själv vill det.</a:t>
          </a:r>
          <a:endParaRPr lang="en-US" dirty="0">
            <a:latin typeface="Neue Haas Grotesk Text Pro"/>
          </a:endParaRPr>
        </a:p>
      </dgm:t>
    </dgm:pt>
    <dgm:pt modelId="{E30E4375-B00D-4755-A7C5-02150597E95C}" type="parTrans" cxnId="{00D44B01-04CB-49F9-9E35-F78FA96FA627}">
      <dgm:prSet/>
      <dgm:spPr/>
    </dgm:pt>
    <dgm:pt modelId="{72D64246-C03C-4DB8-865F-9A30F6215F46}" type="sibTrans" cxnId="{00D44B01-04CB-49F9-9E35-F78FA96FA627}">
      <dgm:prSet/>
      <dgm:spPr/>
    </dgm:pt>
    <dgm:pt modelId="{E003615E-E8E4-4375-9AFB-C497698804D6}">
      <dgm:prSet phldr="0"/>
      <dgm:spPr/>
      <dgm:t>
        <a:bodyPr/>
        <a:lstStyle/>
        <a:p>
          <a:pPr rtl="0"/>
          <a:r>
            <a:rPr lang="en-US" dirty="0">
              <a:latin typeface="Neue Haas Grotesk Text Pro"/>
            </a:rPr>
            <a:t> - </a:t>
          </a:r>
          <a:r>
            <a:rPr lang="en-US" dirty="0"/>
            <a:t>Majoriteten bestämmer oftast</a:t>
          </a:r>
          <a:endParaRPr lang="en-US" dirty="0">
            <a:latin typeface="Neue Haas Grotesk Text Pro"/>
          </a:endParaRPr>
        </a:p>
      </dgm:t>
    </dgm:pt>
    <dgm:pt modelId="{37D5F4FF-79CC-48B9-941F-0D17EF925FFA}" type="parTrans" cxnId="{D041DCF8-F5F5-471E-9BE5-381B6A694DD7}">
      <dgm:prSet/>
      <dgm:spPr/>
    </dgm:pt>
    <dgm:pt modelId="{4E40A84E-E97A-481F-99E4-53ABAE28F9BE}" type="sibTrans" cxnId="{D041DCF8-F5F5-471E-9BE5-381B6A694DD7}">
      <dgm:prSet/>
      <dgm:spPr/>
    </dgm:pt>
    <dgm:pt modelId="{9D19CBE8-CB6A-41F3-8EEF-57BE5CE1A151}" type="pres">
      <dgm:prSet presAssocID="{2F492408-4630-4419-B112-FCEF1A88DB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392E0430-4C70-4DF0-BB03-EA85D2BA22B4}" type="pres">
      <dgm:prSet presAssocID="{3E87CC49-96C3-4743-9BAD-139CD793793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D76A1F2C-101D-47B2-B13E-D75F2FCBE3D4}" type="pres">
      <dgm:prSet presAssocID="{077D0867-FC64-494B-98C7-259A11698604}" presName="spacer" presStyleCnt="0"/>
      <dgm:spPr/>
    </dgm:pt>
    <dgm:pt modelId="{A2D97381-63D3-412D-BBC2-B0FCE6417BA9}" type="pres">
      <dgm:prSet presAssocID="{6BC73650-5D71-459D-972A-2534F0B3CBA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FA9E5DBF-C823-45A6-9311-53FC1C0ED823}" type="pres">
      <dgm:prSet presAssocID="{79F5D56E-7F65-445D-ADB6-A803D14EA330}" presName="spacer" presStyleCnt="0"/>
      <dgm:spPr/>
    </dgm:pt>
    <dgm:pt modelId="{DDEA1DE1-FDB0-4E8A-8B1D-F297ECAD5896}" type="pres">
      <dgm:prSet presAssocID="{7DCB4551-5750-4A0D-9536-0D49FCFEDDA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BB47094-15A8-4E3F-A973-3EF7AD8338F5}" type="pres">
      <dgm:prSet presAssocID="{72D64246-C03C-4DB8-865F-9A30F6215F46}" presName="spacer" presStyleCnt="0"/>
      <dgm:spPr/>
    </dgm:pt>
    <dgm:pt modelId="{2C42D082-84FC-4426-9EBD-0707840EBF00}" type="pres">
      <dgm:prSet presAssocID="{E003615E-E8E4-4375-9AFB-C497698804D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5ED253A7-3D87-4D60-860E-5A89E3A12D5E}" srcId="{2F492408-4630-4419-B112-FCEF1A88DB3E}" destId="{6BC73650-5D71-459D-972A-2534F0B3CBA6}" srcOrd="1" destOrd="0" parTransId="{086AC8FA-5270-4AEE-B008-EB2D177174DF}" sibTransId="{79F5D56E-7F65-445D-ADB6-A803D14EA330}"/>
    <dgm:cxn modelId="{CB0C681A-5BD9-4A1F-ADEF-89AF2155FA3A}" type="presOf" srcId="{7DCB4551-5750-4A0D-9536-0D49FCFEDDA6}" destId="{DDEA1DE1-FDB0-4E8A-8B1D-F297ECAD5896}" srcOrd="0" destOrd="0" presId="urn:microsoft.com/office/officeart/2005/8/layout/vList2"/>
    <dgm:cxn modelId="{4097C204-45A0-4274-A023-81D4DAEB75DE}" type="presOf" srcId="{E003615E-E8E4-4375-9AFB-C497698804D6}" destId="{2C42D082-84FC-4426-9EBD-0707840EBF00}" srcOrd="0" destOrd="0" presId="urn:microsoft.com/office/officeart/2005/8/layout/vList2"/>
    <dgm:cxn modelId="{00D44B01-04CB-49F9-9E35-F78FA96FA627}" srcId="{2F492408-4630-4419-B112-FCEF1A88DB3E}" destId="{7DCB4551-5750-4A0D-9536-0D49FCFEDDA6}" srcOrd="2" destOrd="0" parTransId="{E30E4375-B00D-4755-A7C5-02150597E95C}" sibTransId="{72D64246-C03C-4DB8-865F-9A30F6215F46}"/>
    <dgm:cxn modelId="{E405851C-0305-4D40-A09E-41CDC6BD18EF}" type="presOf" srcId="{6BC73650-5D71-459D-972A-2534F0B3CBA6}" destId="{A2D97381-63D3-412D-BBC2-B0FCE6417BA9}" srcOrd="0" destOrd="0" presId="urn:microsoft.com/office/officeart/2005/8/layout/vList2"/>
    <dgm:cxn modelId="{91228B25-3D07-4B19-B3AE-6951DD837760}" type="presOf" srcId="{2F492408-4630-4419-B112-FCEF1A88DB3E}" destId="{9D19CBE8-CB6A-41F3-8EEF-57BE5CE1A151}" srcOrd="0" destOrd="0" presId="urn:microsoft.com/office/officeart/2005/8/layout/vList2"/>
    <dgm:cxn modelId="{F99F97B5-AD59-42BE-B6BC-BCFC60358B15}" type="presOf" srcId="{3E87CC49-96C3-4743-9BAD-139CD7937935}" destId="{392E0430-4C70-4DF0-BB03-EA85D2BA22B4}" srcOrd="0" destOrd="0" presId="urn:microsoft.com/office/officeart/2005/8/layout/vList2"/>
    <dgm:cxn modelId="{D041DCF8-F5F5-471E-9BE5-381B6A694DD7}" srcId="{2F492408-4630-4419-B112-FCEF1A88DB3E}" destId="{E003615E-E8E4-4375-9AFB-C497698804D6}" srcOrd="3" destOrd="0" parTransId="{37D5F4FF-79CC-48B9-941F-0D17EF925FFA}" sibTransId="{4E40A84E-E97A-481F-99E4-53ABAE28F9BE}"/>
    <dgm:cxn modelId="{534DE5A5-5D69-4482-89B4-7DFCB9794195}" srcId="{2F492408-4630-4419-B112-FCEF1A88DB3E}" destId="{3E87CC49-96C3-4743-9BAD-139CD7937935}" srcOrd="0" destOrd="0" parTransId="{48EAA7F3-0059-4285-87DC-C3ABF38FFC63}" sibTransId="{077D0867-FC64-494B-98C7-259A11698604}"/>
    <dgm:cxn modelId="{4E35FB79-76A4-4444-8CB9-DA21FF8966B1}" type="presParOf" srcId="{9D19CBE8-CB6A-41F3-8EEF-57BE5CE1A151}" destId="{392E0430-4C70-4DF0-BB03-EA85D2BA22B4}" srcOrd="0" destOrd="0" presId="urn:microsoft.com/office/officeart/2005/8/layout/vList2"/>
    <dgm:cxn modelId="{6C81108D-FE48-46A1-A2DB-884394EB7D3B}" type="presParOf" srcId="{9D19CBE8-CB6A-41F3-8EEF-57BE5CE1A151}" destId="{D76A1F2C-101D-47B2-B13E-D75F2FCBE3D4}" srcOrd="1" destOrd="0" presId="urn:microsoft.com/office/officeart/2005/8/layout/vList2"/>
    <dgm:cxn modelId="{DEB24A40-FFCA-476A-956C-BCE89F9EE867}" type="presParOf" srcId="{9D19CBE8-CB6A-41F3-8EEF-57BE5CE1A151}" destId="{A2D97381-63D3-412D-BBC2-B0FCE6417BA9}" srcOrd="2" destOrd="0" presId="urn:microsoft.com/office/officeart/2005/8/layout/vList2"/>
    <dgm:cxn modelId="{29B10ACD-4E57-4E32-A39F-E9BAB943E65A}" type="presParOf" srcId="{9D19CBE8-CB6A-41F3-8EEF-57BE5CE1A151}" destId="{FA9E5DBF-C823-45A6-9311-53FC1C0ED823}" srcOrd="3" destOrd="0" presId="urn:microsoft.com/office/officeart/2005/8/layout/vList2"/>
    <dgm:cxn modelId="{34FBCFB7-43E4-474B-9879-ACE1C88CDFAA}" type="presParOf" srcId="{9D19CBE8-CB6A-41F3-8EEF-57BE5CE1A151}" destId="{DDEA1DE1-FDB0-4E8A-8B1D-F297ECAD5896}" srcOrd="4" destOrd="0" presId="urn:microsoft.com/office/officeart/2005/8/layout/vList2"/>
    <dgm:cxn modelId="{3D5A1826-1A8A-4F41-A454-AE06419122F3}" type="presParOf" srcId="{9D19CBE8-CB6A-41F3-8EEF-57BE5CE1A151}" destId="{ABB47094-15A8-4E3F-A973-3EF7AD8338F5}" srcOrd="5" destOrd="0" presId="urn:microsoft.com/office/officeart/2005/8/layout/vList2"/>
    <dgm:cxn modelId="{3056E0BC-FF86-4105-B74B-3E8545BBFCA8}" type="presParOf" srcId="{9D19CBE8-CB6A-41F3-8EEF-57BE5CE1A151}" destId="{2C42D082-84FC-4426-9EBD-0707840EBF0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E0430-4C70-4DF0-BB03-EA85D2BA22B4}">
      <dsp:nvSpPr>
        <dsp:cNvPr id="0" name=""/>
        <dsp:cNvSpPr/>
      </dsp:nvSpPr>
      <dsp:spPr>
        <a:xfrm>
          <a:off x="0" y="2311153"/>
          <a:ext cx="6180666" cy="32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- Val </a:t>
          </a:r>
          <a:r>
            <a:rPr lang="en-US" sz="1400" kern="1200" dirty="0" err="1"/>
            <a:t>vart</a:t>
          </a:r>
          <a:r>
            <a:rPr lang="en-US" sz="1400" kern="1200" dirty="0"/>
            <a:t> </a:t>
          </a:r>
          <a:r>
            <a:rPr lang="en-US" sz="1400" kern="1200" dirty="0" err="1"/>
            <a:t>fjärde</a:t>
          </a:r>
          <a:r>
            <a:rPr lang="en-US" sz="1400" kern="1200" dirty="0"/>
            <a:t> </a:t>
          </a:r>
          <a:r>
            <a:rPr lang="en-US" sz="1400" kern="1200" dirty="0" err="1"/>
            <a:t>år</a:t>
          </a:r>
          <a:r>
            <a:rPr lang="en-US" sz="1400" kern="1200" dirty="0"/>
            <a:t>. </a:t>
          </a:r>
          <a:r>
            <a:rPr lang="en-US" sz="1400" kern="1200" dirty="0">
              <a:latin typeface="Neue Haas Grotesk Text Pro"/>
            </a:rPr>
            <a:t> </a:t>
          </a:r>
          <a:r>
            <a:rPr lang="en-US" sz="1400" kern="1200" dirty="0" err="1">
              <a:latin typeface="Neue Haas Grotesk Text Pro"/>
            </a:rPr>
            <a:t>Nästa</a:t>
          </a:r>
          <a:r>
            <a:rPr lang="en-US" sz="1400" kern="1200" dirty="0">
              <a:latin typeface="Neue Haas Grotesk Text Pro"/>
            </a:rPr>
            <a:t> </a:t>
          </a:r>
          <a:r>
            <a:rPr lang="en-US" sz="1400" kern="1200" dirty="0" err="1">
              <a:latin typeface="Neue Haas Grotesk Text Pro"/>
            </a:rPr>
            <a:t>val</a:t>
          </a:r>
          <a:r>
            <a:rPr lang="en-US" sz="1400" kern="1200" dirty="0">
              <a:latin typeface="Neue Haas Grotesk Text Pro"/>
            </a:rPr>
            <a:t> </a:t>
          </a:r>
          <a:r>
            <a:rPr lang="en-US" sz="1400" kern="1200" dirty="0" err="1">
              <a:latin typeface="Neue Haas Grotesk Text Pro"/>
            </a:rPr>
            <a:t>är</a:t>
          </a:r>
          <a:r>
            <a:rPr lang="en-US" sz="1400" kern="1200" dirty="0">
              <a:latin typeface="Neue Haas Grotesk Text Pro"/>
            </a:rPr>
            <a:t> </a:t>
          </a:r>
          <a:r>
            <a:rPr lang="en-US" sz="1400" kern="1200" dirty="0" err="1">
              <a:latin typeface="Neue Haas Grotesk Text Pro"/>
            </a:rPr>
            <a:t>i</a:t>
          </a:r>
          <a:r>
            <a:rPr lang="en-US" sz="1400" kern="1200" dirty="0">
              <a:latin typeface="Neue Haas Grotesk Text Pro"/>
            </a:rPr>
            <a:t> </a:t>
          </a:r>
          <a:r>
            <a:rPr lang="en-US" sz="1400" kern="1200" dirty="0" err="1">
              <a:latin typeface="Neue Haas Grotesk Text Pro"/>
            </a:rPr>
            <a:t>september</a:t>
          </a:r>
          <a:r>
            <a:rPr lang="en-US" sz="1400" kern="1200" dirty="0">
              <a:latin typeface="Neue Haas Grotesk Text Pro"/>
            </a:rPr>
            <a:t> 2022</a:t>
          </a:r>
          <a:endParaRPr lang="en-US" sz="1400" kern="1200" dirty="0"/>
        </a:p>
      </dsp:txBody>
      <dsp:txXfrm>
        <a:off x="15992" y="2327145"/>
        <a:ext cx="6148682" cy="295616"/>
      </dsp:txXfrm>
    </dsp:sp>
    <dsp:sp modelId="{A2D97381-63D3-412D-BBC2-B0FCE6417BA9}">
      <dsp:nvSpPr>
        <dsp:cNvPr id="0" name=""/>
        <dsp:cNvSpPr/>
      </dsp:nvSpPr>
      <dsp:spPr>
        <a:xfrm>
          <a:off x="0" y="2679073"/>
          <a:ext cx="6180666" cy="32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- Alla myndiga personer får rösta på det parti de tycker ska föra folkets talan.</a:t>
          </a:r>
          <a:endParaRPr lang="en-US" sz="1400" kern="1200" dirty="0">
            <a:latin typeface="Neue Haas Grotesk Text Pro"/>
          </a:endParaRPr>
        </a:p>
      </dsp:txBody>
      <dsp:txXfrm>
        <a:off x="15992" y="2695065"/>
        <a:ext cx="6148682" cy="295616"/>
      </dsp:txXfrm>
    </dsp:sp>
    <dsp:sp modelId="{DDEA1DE1-FDB0-4E8A-8B1D-F297ECAD5896}">
      <dsp:nvSpPr>
        <dsp:cNvPr id="0" name=""/>
        <dsp:cNvSpPr/>
      </dsp:nvSpPr>
      <dsp:spPr>
        <a:xfrm>
          <a:off x="0" y="3046993"/>
          <a:ext cx="6180666" cy="32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- Politisk frihet, rösta hur du vill och berätta inget om inte du själv vill det.</a:t>
          </a:r>
          <a:endParaRPr lang="en-US" sz="1400" kern="1200" dirty="0">
            <a:latin typeface="Neue Haas Grotesk Text Pro"/>
          </a:endParaRPr>
        </a:p>
      </dsp:txBody>
      <dsp:txXfrm>
        <a:off x="15992" y="3062985"/>
        <a:ext cx="6148682" cy="295616"/>
      </dsp:txXfrm>
    </dsp:sp>
    <dsp:sp modelId="{2C42D082-84FC-4426-9EBD-0707840EBF00}">
      <dsp:nvSpPr>
        <dsp:cNvPr id="0" name=""/>
        <dsp:cNvSpPr/>
      </dsp:nvSpPr>
      <dsp:spPr>
        <a:xfrm>
          <a:off x="0" y="3414913"/>
          <a:ext cx="6180666" cy="32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Neue Haas Grotesk Text Pro"/>
            </a:rPr>
            <a:t> - </a:t>
          </a:r>
          <a:r>
            <a:rPr lang="en-US" sz="1400" kern="1200" dirty="0"/>
            <a:t>Majoriteten bestämmer oftast</a:t>
          </a:r>
          <a:endParaRPr lang="en-US" sz="1400" kern="1200" dirty="0">
            <a:latin typeface="Neue Haas Grotesk Text Pro"/>
          </a:endParaRPr>
        </a:p>
      </dsp:txBody>
      <dsp:txXfrm>
        <a:off x="15992" y="3430905"/>
        <a:ext cx="6148682" cy="295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EE18FA9B-3E06-41AF-BDF7-6710797097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0F9B942-99CF-4AC4-9F77-E625D2C71C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5AD4784-36CA-4C6E-8ED3-BE1A79FC5FF8}" type="datetime1">
              <a:rPr lang="sv-SE" smtClean="0"/>
              <a:t>2022-05-11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AD4C1D-64AA-4DA1-8A75-FCF5ECA450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D886DA9-2A38-4F39-B33B-4F7B5E4444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775EF03-110B-4710-A708-FEF1927612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23214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v-SE" noProof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E13BFC2-2F63-452A-A2CB-4969FA3066A0}" type="datetime1">
              <a:rPr lang="sv-SE" noProof="0" smtClean="0"/>
              <a:t>2022-05-11</a:t>
            </a:fld>
            <a:endParaRPr lang="sv-SE" noProof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v-SE" noProof="0" dirty="0"/>
              <a:t>Redigera format för bakgrundstext</a:t>
            </a:r>
          </a:p>
          <a:p>
            <a:pPr lvl="1" rtl="0"/>
            <a:r>
              <a:rPr lang="sv-SE" noProof="0" dirty="0"/>
              <a:t>Nivå två</a:t>
            </a:r>
          </a:p>
          <a:p>
            <a:pPr lvl="2" rtl="0"/>
            <a:r>
              <a:rPr lang="sv-SE" noProof="0" dirty="0"/>
              <a:t>Nivå tre</a:t>
            </a:r>
          </a:p>
          <a:p>
            <a:pPr lvl="3" rtl="0"/>
            <a:r>
              <a:rPr lang="sv-SE" noProof="0" dirty="0"/>
              <a:t>Nivå fyra</a:t>
            </a:r>
          </a:p>
          <a:p>
            <a:pPr lvl="4" rtl="0"/>
            <a:r>
              <a:rPr lang="sv-SE" noProof="0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v-SE" noProof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18CCA95-4F40-4CDD-BF1E-B8C9EB86EE73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5662959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Vi </a:t>
            </a:r>
            <a:r>
              <a:rPr lang="en-US" dirty="0" err="1">
                <a:cs typeface="Calibri"/>
              </a:rPr>
              <a:t>tillhör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Kronobergs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Län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eller</a:t>
            </a:r>
            <a:r>
              <a:rPr lang="en-US" dirty="0">
                <a:cs typeface="Calibri"/>
              </a:rPr>
              <a:t> Region Kronoberg 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 ligger I </a:t>
            </a:r>
            <a:r>
              <a:rPr lang="en-US" dirty="0" err="1">
                <a:cs typeface="Calibri"/>
              </a:rPr>
              <a:t>landskapet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småland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18CCA95-4F40-4CDD-BF1E-B8C9EB86EE73}" type="slidenum">
              <a:rPr lang="sv-SE" noProof="0" smtClean="0"/>
              <a:t>3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211268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 </a:t>
            </a:r>
            <a:r>
              <a:rPr lang="en-US" dirty="0" err="1">
                <a:cs typeface="Calibri"/>
              </a:rPr>
              <a:t>varje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län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finns</a:t>
            </a:r>
            <a:r>
              <a:rPr lang="en-US" dirty="0">
                <a:cs typeface="Calibri"/>
              </a:rPr>
              <a:t> det </a:t>
            </a:r>
            <a:r>
              <a:rPr lang="en-US" dirty="0" err="1">
                <a:cs typeface="Calibri"/>
              </a:rPr>
              <a:t>olika</a:t>
            </a:r>
            <a:r>
              <a:rPr lang="en-US">
                <a:cs typeface="Calibri"/>
              </a:rPr>
              <a:t> kommuner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18CCA95-4F40-4CDD-BF1E-B8C9EB86EE73}" type="slidenum">
              <a:rPr lang="sv-SE" noProof="0" smtClean="0"/>
              <a:t>4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298575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18CCA95-4F40-4CDD-BF1E-B8C9EB86EE73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180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18CCA95-4F40-4CDD-BF1E-B8C9EB86EE73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597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72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15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6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19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21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57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37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62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26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26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08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90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76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03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7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93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6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03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78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6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01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8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36" r:id="rId6"/>
    <p:sldLayoutId id="2147483732" r:id="rId7"/>
    <p:sldLayoutId id="2147483733" r:id="rId8"/>
    <p:sldLayoutId id="2147483734" r:id="rId9"/>
    <p:sldLayoutId id="2147483735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10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83" r:id="rId6"/>
    <p:sldLayoutId id="2147483879" r:id="rId7"/>
    <p:sldLayoutId id="2147483880" r:id="rId8"/>
    <p:sldLayoutId id="2147483881" r:id="rId9"/>
    <p:sldLayoutId id="2147483882" r:id="rId10"/>
    <p:sldLayoutId id="214748388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J34bqs8EO8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J34bqs8EO8?start=128&amp;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J34bqs8EO8?start=332&amp;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0" name="Rectangle 119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6" name="Picture 1" descr="Sjö omgiven av träd och kullar">
            <a:extLst>
              <a:ext uri="{FF2B5EF4-FFF2-40B4-BE49-F238E27FC236}">
                <a16:creationId xmlns:a16="http://schemas.microsoft.com/office/drawing/2014/main" id="{B5E6AA61-03EB-EDEA-31FC-66A18274D6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b="7865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122" name="Rectangle 121">
            <a:extLst>
              <a:ext uri="{FF2B5EF4-FFF2-40B4-BE49-F238E27FC236}">
                <a16:creationId xmlns:a16="http://schemas.microsoft.com/office/drawing/2014/main" id="{B1ACE4AF-84DA-48B2-A249-C353FC9335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43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895ADB-8452-FFEC-13C2-DF5072C214CD}"/>
              </a:ext>
            </a:extLst>
          </p:cNvPr>
          <p:cNvSpPr txBox="1"/>
          <p:nvPr/>
        </p:nvSpPr>
        <p:spPr>
          <a:xfrm>
            <a:off x="798993" y="768656"/>
            <a:ext cx="1691191" cy="80629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cap="all" spc="30" dirty="0">
                <a:latin typeface="+mj-lt"/>
                <a:ea typeface="+mj-ea"/>
                <a:cs typeface="+mj-cs"/>
              </a:rPr>
              <a:t>LIVSVIKTIG KUNSKAP 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200" cap="all" spc="30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200" cap="all" spc="30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200" cap="all" spc="30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cap="all" spc="30" dirty="0" err="1">
                <a:latin typeface="+mj-lt"/>
                <a:ea typeface="+mj-ea"/>
                <a:cs typeface="+mj-cs"/>
              </a:rPr>
              <a:t>Avsnitt</a:t>
            </a:r>
            <a:r>
              <a:rPr lang="en-US" sz="1200" cap="all" spc="30" dirty="0">
                <a:latin typeface="+mj-lt"/>
                <a:ea typeface="+mj-ea"/>
                <a:cs typeface="+mj-cs"/>
              </a:rPr>
              <a:t> 1 </a:t>
            </a:r>
            <a:endParaRPr lang="en-US" dirty="0"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cap="all" spc="30" dirty="0">
                <a:latin typeface="+mj-lt"/>
                <a:ea typeface="+mj-ea"/>
                <a:cs typeface="+mj-cs"/>
              </a:rPr>
              <a:t>- OM SVERIGE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68AD3D95-31CF-4915-A025-B56738D8CC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8638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85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128DAD1-47C9-1F72-91E5-A2FEAD913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874" y="-2033455"/>
            <a:ext cx="12561612" cy="791194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D39210-9B9D-BCFA-1960-965FF9DEB7D3}"/>
              </a:ext>
            </a:extLst>
          </p:cNvPr>
          <p:cNvSpPr txBox="1"/>
          <p:nvPr/>
        </p:nvSpPr>
        <p:spPr>
          <a:xfrm>
            <a:off x="404553" y="3091928"/>
            <a:ext cx="11075527" cy="23876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+mj-lt"/>
                <a:ea typeface="+mj-ea"/>
                <a:cs typeface="+mj-cs"/>
              </a:rPr>
              <a:t>SVENSKA KUNGAHUSET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26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8DD528A-A00A-C818-F77D-C7565DA4EC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32" b="9898"/>
          <a:stretch/>
        </p:blipFill>
        <p:spPr>
          <a:xfrm>
            <a:off x="-101581" y="-1100657"/>
            <a:ext cx="12191981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D39210-9B9D-BCFA-1960-965FF9DEB7D3}"/>
              </a:ext>
            </a:extLst>
          </p:cNvPr>
          <p:cNvSpPr txBox="1"/>
          <p:nvPr/>
        </p:nvSpPr>
        <p:spPr>
          <a:xfrm>
            <a:off x="404553" y="3091928"/>
            <a:ext cx="9411389" cy="23876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latin typeface="+mj-lt"/>
                <a:ea typeface="+mj-ea"/>
                <a:cs typeface="+mj-cs"/>
              </a:rPr>
              <a:t>SVERIGES REGERING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83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5BB750-3E27-5F05-5C57-EE89633FA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953685"/>
            <a:ext cx="5840527" cy="10881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400" dirty="0">
                <a:latin typeface="Arial"/>
                <a:cs typeface="Arial"/>
              </a:rPr>
              <a:t/>
            </a:r>
            <a:br>
              <a:rPr lang="en-US" sz="2400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Magdalena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Andersson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88AD3E7-8F49-DE12-3E02-4D83B9174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79" y="2434337"/>
            <a:ext cx="5125380" cy="14339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700" b="1" dirty="0" err="1"/>
              <a:t>Myndighetschef</a:t>
            </a:r>
            <a:r>
              <a:rPr lang="en-US" sz="1700" b="1" dirty="0"/>
              <a:t> för </a:t>
            </a:r>
            <a:r>
              <a:rPr lang="en-US" sz="1700" b="1" dirty="0" err="1"/>
              <a:t>regeringskansliet</a:t>
            </a:r>
            <a:r>
              <a:rPr lang="en-US" sz="1700" b="1" dirty="0"/>
              <a:t> </a:t>
            </a:r>
            <a:endParaRPr lang="en-US" sz="1700" dirty="0"/>
          </a:p>
          <a:p>
            <a:pPr marL="0" indent="0">
              <a:buNone/>
            </a:pPr>
            <a:r>
              <a:rPr lang="en-US" sz="1700" b="1" dirty="0" err="1"/>
              <a:t>Regeringschef</a:t>
            </a:r>
            <a:endParaRPr lang="en-US" sz="1700" b="1" dirty="0"/>
          </a:p>
          <a:p>
            <a:pPr marL="0" indent="0">
              <a:buNone/>
            </a:pPr>
            <a:r>
              <a:rPr lang="en-US" sz="1700" b="1" dirty="0" err="1">
                <a:ea typeface="+mn-lt"/>
                <a:cs typeface="+mn-lt"/>
              </a:rPr>
              <a:t>Statsminister</a:t>
            </a:r>
            <a:endParaRPr lang="en-US" sz="1700" b="1">
              <a:ea typeface="+mn-lt"/>
              <a:cs typeface="+mn-lt"/>
            </a:endParaRPr>
          </a:p>
          <a:p>
            <a:pPr marL="0" indent="0">
              <a:buNone/>
            </a:pPr>
            <a:endParaRPr lang="en-US" sz="1700" b="1" dirty="0"/>
          </a:p>
          <a:p>
            <a:pPr marL="0" indent="0">
              <a:buNone/>
            </a:pPr>
            <a:endParaRPr lang="en-US" sz="1600" dirty="0">
              <a:ea typeface="+mn-lt"/>
              <a:cs typeface="+mn-l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8A13228-2B3E-16CE-B6C2-B87F0556E1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96" r="-1" b="2557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668827-AB5B-3207-77C3-07A3B4C63137}"/>
              </a:ext>
            </a:extLst>
          </p:cNvPr>
          <p:cNvSpPr txBox="1"/>
          <p:nvPr/>
        </p:nvSpPr>
        <p:spPr>
          <a:xfrm>
            <a:off x="169334" y="4182533"/>
            <a:ext cx="452966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Valdes till </a:t>
            </a:r>
            <a:r>
              <a:rPr lang="en-US" sz="1400" dirty="0" err="1">
                <a:ea typeface="+mn-lt"/>
                <a:cs typeface="+mn-lt"/>
              </a:rPr>
              <a:t>ordförande</a:t>
            </a:r>
            <a:r>
              <a:rPr lang="en-US" sz="1400" dirty="0">
                <a:ea typeface="+mn-lt"/>
                <a:cs typeface="+mn-lt"/>
              </a:rPr>
              <a:t> </a:t>
            </a:r>
            <a:r>
              <a:rPr lang="en-US" sz="1400" dirty="0" err="1">
                <a:ea typeface="+mn-lt"/>
                <a:cs typeface="+mn-lt"/>
              </a:rPr>
              <a:t>i</a:t>
            </a:r>
            <a:r>
              <a:rPr lang="en-US" sz="1400" dirty="0">
                <a:ea typeface="+mn-lt"/>
                <a:cs typeface="+mn-lt"/>
              </a:rPr>
              <a:t> </a:t>
            </a:r>
            <a:r>
              <a:rPr lang="en-US" sz="1400" dirty="0" err="1">
                <a:ea typeface="+mn-lt"/>
                <a:cs typeface="+mn-lt"/>
              </a:rPr>
              <a:t>sitt</a:t>
            </a:r>
            <a:r>
              <a:rPr lang="en-US" sz="1400" dirty="0">
                <a:ea typeface="+mn-lt"/>
                <a:cs typeface="+mn-lt"/>
              </a:rPr>
              <a:t> parti </a:t>
            </a:r>
            <a:r>
              <a:rPr lang="en-US" sz="1400" dirty="0" err="1">
                <a:ea typeface="+mn-lt"/>
                <a:cs typeface="+mn-lt"/>
              </a:rPr>
              <a:t>Socialdemokraterna</a:t>
            </a:r>
            <a:r>
              <a:rPr lang="en-US" sz="1400" dirty="0">
                <a:ea typeface="+mn-lt"/>
                <a:cs typeface="+mn-lt"/>
              </a:rPr>
              <a:t>  4 </a:t>
            </a:r>
            <a:r>
              <a:rPr lang="en-US" sz="1400" dirty="0" err="1">
                <a:ea typeface="+mn-lt"/>
                <a:cs typeface="+mn-lt"/>
              </a:rPr>
              <a:t>november</a:t>
            </a:r>
            <a:r>
              <a:rPr lang="en-US" sz="1400" dirty="0">
                <a:ea typeface="+mn-lt"/>
                <a:cs typeface="+mn-lt"/>
              </a:rPr>
              <a:t> 2021.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FA7145-53A6-FD80-094A-AEF3721FA4C8}"/>
              </a:ext>
            </a:extLst>
          </p:cNvPr>
          <p:cNvSpPr txBox="1"/>
          <p:nvPr/>
        </p:nvSpPr>
        <p:spPr>
          <a:xfrm>
            <a:off x="185209" y="3427941"/>
            <a:ext cx="4495800" cy="6784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endParaRPr lang="en-US" sz="1400" dirty="0">
              <a:ea typeface="+mn-lt"/>
              <a:cs typeface="+mn-lt"/>
            </a:endParaRP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1400" dirty="0" err="1">
                <a:ea typeface="+mn-lt"/>
                <a:cs typeface="+mn-lt"/>
              </a:rPr>
              <a:t>Första</a:t>
            </a:r>
            <a:r>
              <a:rPr lang="en-US" sz="1400" dirty="0">
                <a:ea typeface="+mn-lt"/>
                <a:cs typeface="+mn-lt"/>
              </a:rPr>
              <a:t> </a:t>
            </a:r>
            <a:r>
              <a:rPr lang="en-US" sz="1400" dirty="0" err="1">
                <a:ea typeface="+mn-lt"/>
                <a:cs typeface="+mn-lt"/>
              </a:rPr>
              <a:t>kvinnliga</a:t>
            </a:r>
            <a:r>
              <a:rPr lang="en-US" sz="1400" dirty="0">
                <a:ea typeface="+mn-lt"/>
                <a:cs typeface="+mn-lt"/>
              </a:rPr>
              <a:t> </a:t>
            </a:r>
            <a:r>
              <a:rPr lang="en-US" sz="1400" dirty="0" err="1">
                <a:ea typeface="+mn-lt"/>
                <a:cs typeface="+mn-lt"/>
              </a:rPr>
              <a:t>statsministern</a:t>
            </a:r>
            <a:r>
              <a:rPr lang="en-US" sz="1400" dirty="0">
                <a:ea typeface="+mn-lt"/>
                <a:cs typeface="+mn-lt"/>
              </a:rPr>
              <a:t> </a:t>
            </a:r>
            <a:r>
              <a:rPr lang="en-US" sz="1400" dirty="0" err="1">
                <a:ea typeface="+mn-lt"/>
                <a:cs typeface="+mn-lt"/>
              </a:rPr>
              <a:t>i</a:t>
            </a:r>
            <a:r>
              <a:rPr lang="en-US" sz="1400" dirty="0">
                <a:ea typeface="+mn-lt"/>
                <a:cs typeface="+mn-lt"/>
              </a:rPr>
              <a:t> Sverige</a:t>
            </a:r>
            <a:endParaRPr lang="en-US" sz="1400" dirty="0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EAA6E737-CD38-EEB6-8AAE-842CF2173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835" y="4902200"/>
            <a:ext cx="923863" cy="176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11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133EE3-91F8-83E3-FEFB-11EFE3061402}"/>
              </a:ext>
            </a:extLst>
          </p:cNvPr>
          <p:cNvSpPr/>
          <p:nvPr/>
        </p:nvSpPr>
        <p:spPr>
          <a:xfrm>
            <a:off x="-2117" y="-2117"/>
            <a:ext cx="12225866" cy="69257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 Media 1" title="Livsviktig kunskap, Avsnitt 1: Fakta om Sverige">
            <a:hlinkClick r:id="" action="ppaction://media"/>
            <a:extLst>
              <a:ext uri="{FF2B5EF4-FFF2-40B4-BE49-F238E27FC236}">
                <a16:creationId xmlns:a16="http://schemas.microsoft.com/office/drawing/2014/main" id="{DC6DB84F-2BB3-15FA-98EE-8C275448641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492" y="-535516"/>
            <a:ext cx="12204146" cy="779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2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26412-2405-5C2C-F276-D894070CD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Kronoberg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582CCCD-9286-BC8E-17EF-73FDA2655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424" y="-43543"/>
            <a:ext cx="5011881" cy="665067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CDC9960-483D-A127-99C0-4BD953F8B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841" y="1490888"/>
            <a:ext cx="10168128" cy="36941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/>
              <a:t>Vårt</a:t>
            </a:r>
            <a:r>
              <a:rPr lang="en-US" dirty="0"/>
              <a:t> </a:t>
            </a:r>
            <a:r>
              <a:rPr lang="en-US" dirty="0" err="1"/>
              <a:t>län</a:t>
            </a:r>
            <a:r>
              <a:rPr lang="en-US" dirty="0"/>
              <a:t> &amp; </a:t>
            </a:r>
            <a:r>
              <a:rPr lang="en-US" dirty="0" err="1"/>
              <a:t>vår</a:t>
            </a:r>
            <a:r>
              <a:rPr lang="en-US" dirty="0"/>
              <a:t> region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12335A83-477F-2F1B-52DF-2088077202A4}"/>
              </a:ext>
            </a:extLst>
          </p:cNvPr>
          <p:cNvSpPr/>
          <p:nvPr/>
        </p:nvSpPr>
        <p:spPr>
          <a:xfrm rot="5640000">
            <a:off x="2658731" y="2750337"/>
            <a:ext cx="273243" cy="4208317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A97829B-E206-CFA5-9443-C87031F66D0E}"/>
              </a:ext>
            </a:extLst>
          </p:cNvPr>
          <p:cNvSpPr/>
          <p:nvPr/>
        </p:nvSpPr>
        <p:spPr>
          <a:xfrm>
            <a:off x="6154015" y="5591174"/>
            <a:ext cx="2363931" cy="27709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9BC21945-C9CC-C476-F1A7-067A239371CB}"/>
              </a:ext>
            </a:extLst>
          </p:cNvPr>
          <p:cNvSpPr/>
          <p:nvPr/>
        </p:nvSpPr>
        <p:spPr>
          <a:xfrm rot="-3360000" flipH="1">
            <a:off x="5659911" y="4851584"/>
            <a:ext cx="210127" cy="1082386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5834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41E84BD-0925-F45B-99E3-5706AA3575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889" b="9178"/>
          <a:stretch/>
        </p:blipFill>
        <p:spPr>
          <a:xfrm>
            <a:off x="20" y="10"/>
            <a:ext cx="12191979" cy="69680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74DF50-7F80-D845-055F-5FAF41CA9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715" y="78232"/>
            <a:ext cx="10506456" cy="2057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KRONOBERG</a:t>
            </a:r>
          </a:p>
        </p:txBody>
      </p:sp>
      <p:sp>
        <p:nvSpPr>
          <p:cNvPr id="60" name="Rectangle 5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5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A7EF0-A6C8-1D51-6F50-917EA5633BF6}"/>
              </a:ext>
            </a:extLst>
          </p:cNvPr>
          <p:cNvSpPr txBox="1"/>
          <p:nvPr/>
        </p:nvSpPr>
        <p:spPr>
          <a:xfrm>
            <a:off x="544915" y="3502152"/>
            <a:ext cx="10802789" cy="267004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- Alvesta kommun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- Lessebo kommun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- Ljungby kommun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- Markaryd kommun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- Tingsryd kommun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- Uppvidinge kommun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- Växjö kommun 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- Älmhult kommun</a:t>
            </a:r>
          </a:p>
        </p:txBody>
      </p:sp>
    </p:spTree>
    <p:extLst>
      <p:ext uri="{BB962C8B-B14F-4D97-AF65-F5344CB8AC3E}">
        <p14:creationId xmlns:p14="http://schemas.microsoft.com/office/powerpoint/2010/main" val="3044011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CFD4A-4B59-E6FB-121C-28E7D1357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Livsviktig kunskap, Avsnitt 1: Fakta om Sverige">
            <a:hlinkClick r:id="" action="ppaction://media"/>
            <a:extLst>
              <a:ext uri="{FF2B5EF4-FFF2-40B4-BE49-F238E27FC236}">
                <a16:creationId xmlns:a16="http://schemas.microsoft.com/office/drawing/2014/main" id="{39508771-9C99-83D4-3757-FB51F951FB5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9706" y="-161270"/>
            <a:ext cx="11635408" cy="7225380"/>
          </a:xfrm>
          <a:noFill/>
        </p:spPr>
      </p:pic>
    </p:spTree>
    <p:extLst>
      <p:ext uri="{BB962C8B-B14F-4D97-AF65-F5344CB8AC3E}">
        <p14:creationId xmlns:p14="http://schemas.microsoft.com/office/powerpoint/2010/main" val="2149627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29EDC78-8799-7DB9-C2E4-F0492E9A0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4" y="44836"/>
            <a:ext cx="11116440" cy="67725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E069FD-0BA5-C5BF-1F3A-D0444824B353}"/>
              </a:ext>
            </a:extLst>
          </p:cNvPr>
          <p:cNvSpPr txBox="1"/>
          <p:nvPr/>
        </p:nvSpPr>
        <p:spPr>
          <a:xfrm>
            <a:off x="2050253" y="2749815"/>
            <a:ext cx="332126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ea typeface="+mn-lt"/>
                <a:cs typeface="+mn-lt"/>
              </a:rPr>
              <a:t>Mellan 1850 </a:t>
            </a:r>
            <a:r>
              <a:rPr lang="en-US" sz="800" dirty="0" err="1">
                <a:ea typeface="+mn-lt"/>
                <a:cs typeface="+mn-lt"/>
              </a:rPr>
              <a:t>och</a:t>
            </a:r>
            <a:r>
              <a:rPr lang="en-US" sz="800" dirty="0">
                <a:ea typeface="+mn-lt"/>
                <a:cs typeface="+mn-lt"/>
              </a:rPr>
              <a:t> 1930 var Sverige </a:t>
            </a:r>
            <a:r>
              <a:rPr lang="en-US" sz="800" dirty="0" err="1">
                <a:ea typeface="+mn-lt"/>
                <a:cs typeface="+mn-lt"/>
              </a:rPr>
              <a:t>ett</a:t>
            </a:r>
            <a:r>
              <a:rPr lang="en-US" sz="800" dirty="0">
                <a:ea typeface="+mn-lt"/>
                <a:cs typeface="+mn-lt"/>
              </a:rPr>
              <a:t> </a:t>
            </a:r>
            <a:r>
              <a:rPr lang="en-US" sz="800" dirty="0" err="1">
                <a:ea typeface="+mn-lt"/>
                <a:cs typeface="+mn-lt"/>
              </a:rPr>
              <a:t>stort</a:t>
            </a:r>
            <a:r>
              <a:rPr lang="en-US" sz="800" dirty="0">
                <a:ea typeface="+mn-lt"/>
                <a:cs typeface="+mn-lt"/>
              </a:rPr>
              <a:t> </a:t>
            </a:r>
            <a:r>
              <a:rPr lang="en-US" sz="800" dirty="0" err="1">
                <a:ea typeface="+mn-lt"/>
                <a:cs typeface="+mn-lt"/>
              </a:rPr>
              <a:t>utvandringsland</a:t>
            </a:r>
            <a:r>
              <a:rPr lang="en-US" sz="800" dirty="0">
                <a:ea typeface="+mn-lt"/>
                <a:cs typeface="+mn-lt"/>
              </a:rPr>
              <a:t> </a:t>
            </a:r>
            <a:r>
              <a:rPr lang="en-US" sz="800" dirty="0" err="1">
                <a:ea typeface="+mn-lt"/>
                <a:cs typeface="+mn-lt"/>
              </a:rPr>
              <a:t>och</a:t>
            </a:r>
            <a:r>
              <a:rPr lang="en-US" sz="800" dirty="0">
                <a:ea typeface="+mn-lt"/>
                <a:cs typeface="+mn-lt"/>
              </a:rPr>
              <a:t> man </a:t>
            </a:r>
            <a:r>
              <a:rPr lang="en-US" sz="800" dirty="0" err="1">
                <a:ea typeface="+mn-lt"/>
                <a:cs typeface="+mn-lt"/>
              </a:rPr>
              <a:t>räknar</a:t>
            </a:r>
            <a:r>
              <a:rPr lang="en-US" sz="800" dirty="0">
                <a:ea typeface="+mn-lt"/>
                <a:cs typeface="+mn-lt"/>
              </a:rPr>
              <a:t> med </a:t>
            </a:r>
            <a:r>
              <a:rPr lang="en-US" sz="800" dirty="0" err="1">
                <a:ea typeface="+mn-lt"/>
                <a:cs typeface="+mn-lt"/>
              </a:rPr>
              <a:t>att</a:t>
            </a:r>
            <a:r>
              <a:rPr lang="en-US" sz="800" dirty="0">
                <a:ea typeface="+mn-lt"/>
                <a:cs typeface="+mn-lt"/>
              </a:rPr>
              <a:t> </a:t>
            </a:r>
            <a:r>
              <a:rPr lang="en-US" sz="800" dirty="0" err="1">
                <a:ea typeface="+mn-lt"/>
                <a:cs typeface="+mn-lt"/>
              </a:rPr>
              <a:t>cirka</a:t>
            </a:r>
            <a:r>
              <a:rPr lang="en-US" sz="800" dirty="0">
                <a:ea typeface="+mn-lt"/>
                <a:cs typeface="+mn-lt"/>
              </a:rPr>
              <a:t> 1,2 </a:t>
            </a:r>
            <a:r>
              <a:rPr lang="en-US" sz="800" dirty="0" err="1">
                <a:ea typeface="+mn-lt"/>
                <a:cs typeface="+mn-lt"/>
              </a:rPr>
              <a:t>miljoner</a:t>
            </a:r>
            <a:r>
              <a:rPr lang="en-US" sz="800" dirty="0">
                <a:ea typeface="+mn-lt"/>
                <a:cs typeface="+mn-lt"/>
              </a:rPr>
              <a:t> </a:t>
            </a:r>
            <a:r>
              <a:rPr lang="en-US" sz="800" dirty="0" err="1">
                <a:ea typeface="+mn-lt"/>
                <a:cs typeface="+mn-lt"/>
              </a:rPr>
              <a:t>svenskar</a:t>
            </a:r>
            <a:r>
              <a:rPr lang="en-US" sz="800" dirty="0">
                <a:ea typeface="+mn-lt"/>
                <a:cs typeface="+mn-lt"/>
              </a:rPr>
              <a:t> </a:t>
            </a:r>
            <a:r>
              <a:rPr lang="en-US" sz="800" dirty="0" err="1">
                <a:ea typeface="+mn-lt"/>
                <a:cs typeface="+mn-lt"/>
              </a:rPr>
              <a:t>lämnade</a:t>
            </a:r>
            <a:r>
              <a:rPr lang="en-US" sz="800" dirty="0">
                <a:ea typeface="+mn-lt"/>
                <a:cs typeface="+mn-lt"/>
              </a:rPr>
              <a:t> Sverige under den </a:t>
            </a:r>
            <a:r>
              <a:rPr lang="en-US" sz="800" dirty="0" err="1">
                <a:ea typeface="+mn-lt"/>
                <a:cs typeface="+mn-lt"/>
              </a:rPr>
              <a:t>här</a:t>
            </a:r>
            <a:r>
              <a:rPr lang="en-US" sz="800" dirty="0">
                <a:ea typeface="+mn-lt"/>
                <a:cs typeface="+mn-lt"/>
              </a:rPr>
              <a:t> </a:t>
            </a:r>
            <a:r>
              <a:rPr lang="en-US" sz="800" dirty="0" err="1">
                <a:ea typeface="+mn-lt"/>
                <a:cs typeface="+mn-lt"/>
              </a:rPr>
              <a:t>tiden</a:t>
            </a:r>
            <a:r>
              <a:rPr lang="en-US" sz="800" dirty="0">
                <a:ea typeface="+mn-lt"/>
                <a:cs typeface="+mn-lt"/>
              </a:rPr>
              <a:t> för </a:t>
            </a:r>
            <a:r>
              <a:rPr lang="en-US" sz="800" dirty="0" err="1">
                <a:ea typeface="+mn-lt"/>
                <a:cs typeface="+mn-lt"/>
              </a:rPr>
              <a:t>att</a:t>
            </a:r>
            <a:r>
              <a:rPr lang="en-US" sz="800" dirty="0">
                <a:ea typeface="+mn-lt"/>
                <a:cs typeface="+mn-lt"/>
              </a:rPr>
              <a:t> </a:t>
            </a:r>
            <a:r>
              <a:rPr lang="en-US" sz="800" dirty="0" err="1">
                <a:ea typeface="+mn-lt"/>
                <a:cs typeface="+mn-lt"/>
              </a:rPr>
              <a:t>söka</a:t>
            </a:r>
            <a:r>
              <a:rPr lang="en-US" sz="800" dirty="0">
                <a:ea typeface="+mn-lt"/>
                <a:cs typeface="+mn-lt"/>
              </a:rPr>
              <a:t> </a:t>
            </a:r>
            <a:r>
              <a:rPr lang="en-US" sz="800" dirty="0" err="1">
                <a:ea typeface="+mn-lt"/>
                <a:cs typeface="+mn-lt"/>
              </a:rPr>
              <a:t>ett</a:t>
            </a:r>
            <a:r>
              <a:rPr lang="en-US" sz="800" dirty="0">
                <a:ea typeface="+mn-lt"/>
                <a:cs typeface="+mn-lt"/>
              </a:rPr>
              <a:t> </a:t>
            </a:r>
            <a:r>
              <a:rPr lang="en-US" sz="800" dirty="0" err="1">
                <a:ea typeface="+mn-lt"/>
                <a:cs typeface="+mn-lt"/>
              </a:rPr>
              <a:t>bättre</a:t>
            </a:r>
            <a:r>
              <a:rPr lang="en-US" sz="800" dirty="0">
                <a:ea typeface="+mn-lt"/>
                <a:cs typeface="+mn-lt"/>
              </a:rPr>
              <a:t> liv </a:t>
            </a:r>
            <a:r>
              <a:rPr lang="en-US" sz="800" dirty="0" err="1">
                <a:ea typeface="+mn-lt"/>
                <a:cs typeface="+mn-lt"/>
              </a:rPr>
              <a:t>i</a:t>
            </a:r>
            <a:r>
              <a:rPr lang="en-US" sz="800" dirty="0">
                <a:ea typeface="+mn-lt"/>
                <a:cs typeface="+mn-lt"/>
              </a:rPr>
              <a:t> </a:t>
            </a:r>
            <a:r>
              <a:rPr lang="en-US" sz="800" dirty="0" err="1">
                <a:ea typeface="+mn-lt"/>
                <a:cs typeface="+mn-lt"/>
              </a:rPr>
              <a:t>framför</a:t>
            </a:r>
            <a:r>
              <a:rPr lang="en-US" sz="800" dirty="0">
                <a:ea typeface="+mn-lt"/>
                <a:cs typeface="+mn-lt"/>
              </a:rPr>
              <a:t> </a:t>
            </a:r>
            <a:r>
              <a:rPr lang="en-US" sz="800" dirty="0" err="1">
                <a:ea typeface="+mn-lt"/>
                <a:cs typeface="+mn-lt"/>
              </a:rPr>
              <a:t>allt</a:t>
            </a:r>
            <a:r>
              <a:rPr lang="en-US" sz="800" dirty="0">
                <a:ea typeface="+mn-lt"/>
                <a:cs typeface="+mn-lt"/>
              </a:rPr>
              <a:t> Amerika.</a:t>
            </a:r>
            <a:endParaRPr lang="en-US" sz="1000" dirty="0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5269B20C-3819-301F-D2FE-460C8317BAC6}"/>
              </a:ext>
            </a:extLst>
          </p:cNvPr>
          <p:cNvSpPr/>
          <p:nvPr/>
        </p:nvSpPr>
        <p:spPr>
          <a:xfrm rot="5400000">
            <a:off x="3189210" y="1236438"/>
            <a:ext cx="648137" cy="4501929"/>
          </a:xfrm>
          <a:prstGeom prst="leftBrac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A40C0A-D4FE-C9AB-56A6-0D90B9AA5576}"/>
              </a:ext>
            </a:extLst>
          </p:cNvPr>
          <p:cNvSpPr txBox="1"/>
          <p:nvPr/>
        </p:nvSpPr>
        <p:spPr>
          <a:xfrm>
            <a:off x="6393981" y="3563821"/>
            <a:ext cx="165713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err="1">
                <a:ea typeface="+mn-lt"/>
                <a:cs typeface="+mn-lt"/>
              </a:rPr>
              <a:t>invandringen</a:t>
            </a:r>
            <a:r>
              <a:rPr lang="en-US" sz="800" dirty="0">
                <a:ea typeface="+mn-lt"/>
                <a:cs typeface="+mn-lt"/>
              </a:rPr>
              <a:t> </a:t>
            </a:r>
            <a:r>
              <a:rPr lang="en-US" sz="800" err="1">
                <a:ea typeface="+mn-lt"/>
                <a:cs typeface="+mn-lt"/>
              </a:rPr>
              <a:t>utgjordes</a:t>
            </a:r>
            <a:r>
              <a:rPr lang="en-US" sz="800" dirty="0">
                <a:ea typeface="+mn-lt"/>
                <a:cs typeface="+mn-lt"/>
              </a:rPr>
              <a:t> </a:t>
            </a:r>
            <a:r>
              <a:rPr lang="en-US" sz="800" err="1">
                <a:ea typeface="+mn-lt"/>
                <a:cs typeface="+mn-lt"/>
              </a:rPr>
              <a:t>främst</a:t>
            </a:r>
            <a:r>
              <a:rPr lang="en-US" sz="800" dirty="0">
                <a:ea typeface="+mn-lt"/>
                <a:cs typeface="+mn-lt"/>
              </a:rPr>
              <a:t> av </a:t>
            </a:r>
            <a:r>
              <a:rPr lang="en-US" sz="800" err="1">
                <a:ea typeface="+mn-lt"/>
                <a:cs typeface="+mn-lt"/>
              </a:rPr>
              <a:t>flyktingar</a:t>
            </a:r>
            <a:r>
              <a:rPr lang="en-US" sz="800" dirty="0">
                <a:ea typeface="+mn-lt"/>
                <a:cs typeface="+mn-lt"/>
              </a:rPr>
              <a:t> </a:t>
            </a:r>
            <a:r>
              <a:rPr lang="en-US" sz="800" err="1">
                <a:ea typeface="+mn-lt"/>
                <a:cs typeface="+mn-lt"/>
              </a:rPr>
              <a:t>från</a:t>
            </a:r>
            <a:r>
              <a:rPr lang="en-US" sz="800" dirty="0">
                <a:ea typeface="+mn-lt"/>
                <a:cs typeface="+mn-lt"/>
              </a:rPr>
              <a:t> </a:t>
            </a:r>
            <a:r>
              <a:rPr lang="en-US" sz="800" err="1">
                <a:ea typeface="+mn-lt"/>
                <a:cs typeface="+mn-lt"/>
              </a:rPr>
              <a:t>länder</a:t>
            </a:r>
            <a:r>
              <a:rPr lang="en-US" sz="800" dirty="0">
                <a:ea typeface="+mn-lt"/>
                <a:cs typeface="+mn-lt"/>
              </a:rPr>
              <a:t> </a:t>
            </a:r>
            <a:r>
              <a:rPr lang="en-US" sz="800" err="1">
                <a:ea typeface="+mn-lt"/>
                <a:cs typeface="+mn-lt"/>
              </a:rPr>
              <a:t>i</a:t>
            </a:r>
            <a:r>
              <a:rPr lang="en-US" sz="800" dirty="0">
                <a:ea typeface="+mn-lt"/>
                <a:cs typeface="+mn-lt"/>
              </a:rPr>
              <a:t> kris </a:t>
            </a:r>
            <a:r>
              <a:rPr lang="en-US" sz="800" err="1">
                <a:ea typeface="+mn-lt"/>
                <a:cs typeface="+mn-lt"/>
              </a:rPr>
              <a:t>efter</a:t>
            </a:r>
            <a:r>
              <a:rPr lang="en-US" sz="800" dirty="0">
                <a:ea typeface="+mn-lt"/>
                <a:cs typeface="+mn-lt"/>
              </a:rPr>
              <a:t> </a:t>
            </a:r>
            <a:r>
              <a:rPr lang="en-US" sz="800" err="1">
                <a:ea typeface="+mn-lt"/>
                <a:cs typeface="+mn-lt"/>
              </a:rPr>
              <a:t>kriget</a:t>
            </a:r>
            <a:r>
              <a:rPr lang="en-US" sz="800" dirty="0">
                <a:ea typeface="+mn-lt"/>
                <a:cs typeface="+mn-lt"/>
              </a:rPr>
              <a:t>. Dessa </a:t>
            </a:r>
            <a:r>
              <a:rPr lang="en-US" sz="800" err="1">
                <a:ea typeface="+mn-lt"/>
                <a:cs typeface="+mn-lt"/>
              </a:rPr>
              <a:t>kom</a:t>
            </a:r>
            <a:r>
              <a:rPr lang="en-US" sz="800" dirty="0">
                <a:ea typeface="+mn-lt"/>
                <a:cs typeface="+mn-lt"/>
              </a:rPr>
              <a:t> </a:t>
            </a:r>
            <a:r>
              <a:rPr lang="en-US" sz="800" err="1">
                <a:ea typeface="+mn-lt"/>
                <a:cs typeface="+mn-lt"/>
              </a:rPr>
              <a:t>främst</a:t>
            </a:r>
            <a:r>
              <a:rPr lang="en-US" sz="800" dirty="0">
                <a:ea typeface="+mn-lt"/>
                <a:cs typeface="+mn-lt"/>
              </a:rPr>
              <a:t> </a:t>
            </a:r>
            <a:r>
              <a:rPr lang="en-US" sz="800" err="1">
                <a:ea typeface="+mn-lt"/>
                <a:cs typeface="+mn-lt"/>
              </a:rPr>
              <a:t>från</a:t>
            </a:r>
            <a:r>
              <a:rPr lang="en-US" sz="800" dirty="0">
                <a:ea typeface="+mn-lt"/>
                <a:cs typeface="+mn-lt"/>
              </a:rPr>
              <a:t> </a:t>
            </a:r>
            <a:r>
              <a:rPr lang="en-US" sz="800" err="1">
                <a:ea typeface="+mn-lt"/>
                <a:cs typeface="+mn-lt"/>
              </a:rPr>
              <a:t>Baltikum</a:t>
            </a:r>
            <a:r>
              <a:rPr lang="en-US" sz="800" dirty="0">
                <a:ea typeface="+mn-lt"/>
                <a:cs typeface="+mn-lt"/>
              </a:rPr>
              <a:t> </a:t>
            </a:r>
            <a:r>
              <a:rPr lang="en-US" sz="800" err="1">
                <a:ea typeface="+mn-lt"/>
                <a:cs typeface="+mn-lt"/>
              </a:rPr>
              <a:t>och</a:t>
            </a:r>
            <a:r>
              <a:rPr lang="en-US" sz="800" dirty="0">
                <a:ea typeface="+mn-lt"/>
                <a:cs typeface="+mn-lt"/>
              </a:rPr>
              <a:t> </a:t>
            </a:r>
            <a:r>
              <a:rPr lang="en-US" sz="800" err="1">
                <a:ea typeface="+mn-lt"/>
                <a:cs typeface="+mn-lt"/>
              </a:rPr>
              <a:t>östeuropeiska</a:t>
            </a:r>
            <a:r>
              <a:rPr lang="en-US" sz="800" dirty="0">
                <a:ea typeface="+mn-lt"/>
                <a:cs typeface="+mn-lt"/>
              </a:rPr>
              <a:t> stater.</a:t>
            </a:r>
            <a:endParaRPr lang="en-US" sz="1000" dirty="0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DDC76AB9-6D3E-88CB-C788-C0832BB4461A}"/>
              </a:ext>
            </a:extLst>
          </p:cNvPr>
          <p:cNvSpPr/>
          <p:nvPr/>
        </p:nvSpPr>
        <p:spPr>
          <a:xfrm rot="5400000">
            <a:off x="6863450" y="3903435"/>
            <a:ext cx="306550" cy="910896"/>
          </a:xfrm>
          <a:prstGeom prst="leftBrac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A7255DAD-74EB-423D-97F0-042384F27A53}"/>
              </a:ext>
            </a:extLst>
          </p:cNvPr>
          <p:cNvSpPr/>
          <p:nvPr/>
        </p:nvSpPr>
        <p:spPr>
          <a:xfrm rot="5400000">
            <a:off x="9280829" y="750333"/>
            <a:ext cx="306552" cy="1646619"/>
          </a:xfrm>
          <a:prstGeom prst="leftBrac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87AF398A-2BAD-9950-D688-78F10FB49523}"/>
              </a:ext>
            </a:extLst>
          </p:cNvPr>
          <p:cNvSpPr/>
          <p:nvPr/>
        </p:nvSpPr>
        <p:spPr>
          <a:xfrm rot="5400000">
            <a:off x="7774347" y="2090399"/>
            <a:ext cx="306550" cy="910896"/>
          </a:xfrm>
          <a:prstGeom prst="leftBrac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4AB6F25-209A-0D05-8D79-B39242C49D9C}"/>
              </a:ext>
            </a:extLst>
          </p:cNvPr>
          <p:cNvCxnSpPr/>
          <p:nvPr/>
        </p:nvCxnSpPr>
        <p:spPr>
          <a:xfrm>
            <a:off x="6557877" y="4406509"/>
            <a:ext cx="17517" cy="1813033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3AB9F34-5542-B073-4767-E8FA0D050DCF}"/>
              </a:ext>
            </a:extLst>
          </p:cNvPr>
          <p:cNvCxnSpPr>
            <a:cxnSpLocks/>
          </p:cNvCxnSpPr>
          <p:nvPr/>
        </p:nvCxnSpPr>
        <p:spPr>
          <a:xfrm>
            <a:off x="10245256" y="1752645"/>
            <a:ext cx="8759" cy="449317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02B18F5-D3E0-3BF7-7832-B765BAB16A36}"/>
              </a:ext>
            </a:extLst>
          </p:cNvPr>
          <p:cNvCxnSpPr>
            <a:cxnSpLocks/>
          </p:cNvCxnSpPr>
          <p:nvPr/>
        </p:nvCxnSpPr>
        <p:spPr>
          <a:xfrm>
            <a:off x="1250152" y="3951061"/>
            <a:ext cx="17517" cy="226848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3CE744A-5B3F-ADCE-FFBC-FC316CF815EE}"/>
              </a:ext>
            </a:extLst>
          </p:cNvPr>
          <p:cNvCxnSpPr>
            <a:cxnSpLocks/>
          </p:cNvCxnSpPr>
          <p:nvPr/>
        </p:nvCxnSpPr>
        <p:spPr>
          <a:xfrm>
            <a:off x="5752083" y="3916026"/>
            <a:ext cx="8759" cy="230351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96F166E-F1A5-6203-50E8-39B840902F72}"/>
              </a:ext>
            </a:extLst>
          </p:cNvPr>
          <p:cNvCxnSpPr>
            <a:cxnSpLocks/>
          </p:cNvCxnSpPr>
          <p:nvPr/>
        </p:nvCxnSpPr>
        <p:spPr>
          <a:xfrm>
            <a:off x="8379669" y="2716094"/>
            <a:ext cx="0" cy="347717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7782BF4-311D-D03D-22E6-B3FB66C31DDB}"/>
              </a:ext>
            </a:extLst>
          </p:cNvPr>
          <p:cNvCxnSpPr>
            <a:cxnSpLocks/>
          </p:cNvCxnSpPr>
          <p:nvPr/>
        </p:nvCxnSpPr>
        <p:spPr>
          <a:xfrm flipH="1">
            <a:off x="8589877" y="1726370"/>
            <a:ext cx="17517" cy="445813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7232097-979C-8032-D81D-110C8E62AD48}"/>
              </a:ext>
            </a:extLst>
          </p:cNvPr>
          <p:cNvCxnSpPr>
            <a:cxnSpLocks/>
          </p:cNvCxnSpPr>
          <p:nvPr/>
        </p:nvCxnSpPr>
        <p:spPr>
          <a:xfrm>
            <a:off x="7468773" y="2593474"/>
            <a:ext cx="8759" cy="362606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62145B3-CE52-35A6-7781-80FB40F58544}"/>
              </a:ext>
            </a:extLst>
          </p:cNvPr>
          <p:cNvSpPr txBox="1"/>
          <p:nvPr/>
        </p:nvSpPr>
        <p:spPr>
          <a:xfrm>
            <a:off x="7651938" y="871639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 err="1">
                <a:ea typeface="+mn-lt"/>
                <a:cs typeface="+mn-lt"/>
              </a:rPr>
              <a:t>Flyktingmottagande</a:t>
            </a:r>
            <a:r>
              <a:rPr lang="en-US" sz="800" dirty="0">
                <a:ea typeface="+mn-lt"/>
                <a:cs typeface="+mn-lt"/>
              </a:rPr>
              <a:t> </a:t>
            </a:r>
            <a:r>
              <a:rPr lang="en-US" sz="800" dirty="0" err="1">
                <a:ea typeface="+mn-lt"/>
                <a:cs typeface="+mn-lt"/>
              </a:rPr>
              <a:t>från</a:t>
            </a:r>
            <a:r>
              <a:rPr lang="en-US" sz="800" dirty="0">
                <a:ea typeface="+mn-lt"/>
                <a:cs typeface="+mn-lt"/>
              </a:rPr>
              <a:t> </a:t>
            </a:r>
            <a:r>
              <a:rPr lang="en-US" sz="800" dirty="0" err="1">
                <a:ea typeface="+mn-lt"/>
                <a:cs typeface="+mn-lt"/>
              </a:rPr>
              <a:t>främst</a:t>
            </a:r>
            <a:r>
              <a:rPr lang="en-US" sz="800" dirty="0">
                <a:ea typeface="+mn-lt"/>
                <a:cs typeface="+mn-lt"/>
              </a:rPr>
              <a:t> Iran, Chile, </a:t>
            </a:r>
            <a:r>
              <a:rPr lang="en-US" sz="800" dirty="0" err="1">
                <a:ea typeface="+mn-lt"/>
                <a:cs typeface="+mn-lt"/>
              </a:rPr>
              <a:t>Libanon</a:t>
            </a:r>
            <a:r>
              <a:rPr lang="en-US" sz="800" dirty="0">
                <a:ea typeface="+mn-lt"/>
                <a:cs typeface="+mn-lt"/>
              </a:rPr>
              <a:t>, Polen </a:t>
            </a:r>
            <a:r>
              <a:rPr lang="en-US" sz="800" dirty="0" err="1">
                <a:ea typeface="+mn-lt"/>
                <a:cs typeface="+mn-lt"/>
              </a:rPr>
              <a:t>och</a:t>
            </a:r>
            <a:r>
              <a:rPr lang="en-US" sz="800" dirty="0">
                <a:ea typeface="+mn-lt"/>
                <a:cs typeface="+mn-lt"/>
              </a:rPr>
              <a:t> </a:t>
            </a:r>
            <a:r>
              <a:rPr lang="en-US" sz="800" dirty="0" err="1">
                <a:ea typeface="+mn-lt"/>
                <a:cs typeface="+mn-lt"/>
              </a:rPr>
              <a:t>Turkiet</a:t>
            </a:r>
            <a:r>
              <a:rPr lang="en-US" sz="800" dirty="0">
                <a:ea typeface="+mn-lt"/>
                <a:cs typeface="+mn-lt"/>
              </a:rPr>
              <a:t>. </a:t>
            </a:r>
            <a:r>
              <a:rPr lang="en-US" sz="800" dirty="0" err="1">
                <a:ea typeface="+mn-lt"/>
                <a:cs typeface="+mn-lt"/>
              </a:rPr>
              <a:t>Efter</a:t>
            </a:r>
            <a:r>
              <a:rPr lang="en-US" sz="800" dirty="0">
                <a:ea typeface="+mn-lt"/>
                <a:cs typeface="+mn-lt"/>
              </a:rPr>
              <a:t> </a:t>
            </a:r>
            <a:r>
              <a:rPr lang="en-US" sz="800" dirty="0" err="1">
                <a:ea typeface="+mn-lt"/>
                <a:cs typeface="+mn-lt"/>
              </a:rPr>
              <a:t>Jugoslaviens</a:t>
            </a:r>
            <a:r>
              <a:rPr lang="en-US" sz="800" dirty="0">
                <a:ea typeface="+mn-lt"/>
                <a:cs typeface="+mn-lt"/>
              </a:rPr>
              <a:t> </a:t>
            </a:r>
            <a:r>
              <a:rPr lang="en-US" sz="800" dirty="0" err="1">
                <a:ea typeface="+mn-lt"/>
                <a:cs typeface="+mn-lt"/>
              </a:rPr>
              <a:t>sammanbrott</a:t>
            </a:r>
            <a:r>
              <a:rPr lang="en-US" sz="800" dirty="0">
                <a:ea typeface="+mn-lt"/>
                <a:cs typeface="+mn-lt"/>
              </a:rPr>
              <a:t> </a:t>
            </a:r>
            <a:r>
              <a:rPr lang="en-US" sz="800" dirty="0" err="1">
                <a:ea typeface="+mn-lt"/>
                <a:cs typeface="+mn-lt"/>
              </a:rPr>
              <a:t>i</a:t>
            </a:r>
            <a:r>
              <a:rPr lang="en-US" sz="800" dirty="0">
                <a:ea typeface="+mn-lt"/>
                <a:cs typeface="+mn-lt"/>
              </a:rPr>
              <a:t> </a:t>
            </a:r>
            <a:r>
              <a:rPr lang="en-US" sz="800" dirty="0" err="1">
                <a:ea typeface="+mn-lt"/>
                <a:cs typeface="+mn-lt"/>
              </a:rPr>
              <a:t>början</a:t>
            </a:r>
            <a:r>
              <a:rPr lang="en-US" sz="800" dirty="0">
                <a:ea typeface="+mn-lt"/>
                <a:cs typeface="+mn-lt"/>
              </a:rPr>
              <a:t> </a:t>
            </a:r>
            <a:r>
              <a:rPr lang="en-US" sz="800" dirty="0" err="1">
                <a:ea typeface="+mn-lt"/>
                <a:cs typeface="+mn-lt"/>
              </a:rPr>
              <a:t>på</a:t>
            </a:r>
            <a:r>
              <a:rPr lang="en-US" sz="800" dirty="0">
                <a:ea typeface="+mn-lt"/>
                <a:cs typeface="+mn-lt"/>
              </a:rPr>
              <a:t> 90-talet </a:t>
            </a:r>
            <a:r>
              <a:rPr lang="en-US" sz="800" dirty="0" err="1">
                <a:ea typeface="+mn-lt"/>
                <a:cs typeface="+mn-lt"/>
              </a:rPr>
              <a:t>och</a:t>
            </a:r>
            <a:r>
              <a:rPr lang="en-US" sz="800" dirty="0">
                <a:ea typeface="+mn-lt"/>
                <a:cs typeface="+mn-lt"/>
              </a:rPr>
              <a:t> </a:t>
            </a:r>
            <a:r>
              <a:rPr lang="en-US" sz="800" dirty="0" err="1">
                <a:ea typeface="+mn-lt"/>
                <a:cs typeface="+mn-lt"/>
              </a:rPr>
              <a:t>efterföljande</a:t>
            </a:r>
            <a:r>
              <a:rPr lang="en-US" sz="800" dirty="0">
                <a:ea typeface="+mn-lt"/>
                <a:cs typeface="+mn-lt"/>
              </a:rPr>
              <a:t> </a:t>
            </a:r>
            <a:r>
              <a:rPr lang="en-US" sz="800" dirty="0" err="1">
                <a:ea typeface="+mn-lt"/>
                <a:cs typeface="+mn-lt"/>
              </a:rPr>
              <a:t>konflikter</a:t>
            </a:r>
            <a:r>
              <a:rPr lang="en-US" sz="800" dirty="0">
                <a:ea typeface="+mn-lt"/>
                <a:cs typeface="+mn-lt"/>
              </a:rPr>
              <a:t> </a:t>
            </a:r>
            <a:r>
              <a:rPr lang="en-US" sz="800" dirty="0" err="1">
                <a:ea typeface="+mn-lt"/>
                <a:cs typeface="+mn-lt"/>
              </a:rPr>
              <a:t>flydde</a:t>
            </a:r>
            <a:r>
              <a:rPr lang="en-US" sz="800" dirty="0">
                <a:ea typeface="+mn-lt"/>
                <a:cs typeface="+mn-lt"/>
              </a:rPr>
              <a:t> </a:t>
            </a:r>
            <a:r>
              <a:rPr lang="en-US" sz="800" dirty="0" err="1">
                <a:ea typeface="+mn-lt"/>
                <a:cs typeface="+mn-lt"/>
              </a:rPr>
              <a:t>många</a:t>
            </a:r>
            <a:r>
              <a:rPr lang="en-US" sz="800" dirty="0">
                <a:ea typeface="+mn-lt"/>
                <a:cs typeface="+mn-lt"/>
              </a:rPr>
              <a:t> till Sverige.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086316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AD6637-2ACA-3CA9-0ED8-418612CFB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dirty="0"/>
              <a:t>SVENSK DEMOKRATI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58D7414-61B8-003A-0F69-7DE78C677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B4F211-EA20-0D8A-60C7-501262727D38}"/>
              </a:ext>
            </a:extLst>
          </p:cNvPr>
          <p:cNvSpPr txBox="1"/>
          <p:nvPr/>
        </p:nvSpPr>
        <p:spPr>
          <a:xfrm>
            <a:off x="626533" y="4106333"/>
            <a:ext cx="42164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+mn-lt"/>
                <a:cs typeface="+mn-lt"/>
              </a:rPr>
              <a:t>"</a:t>
            </a:r>
            <a:r>
              <a:rPr lang="en-US" b="1" dirty="0" err="1">
                <a:ea typeface="+mn-lt"/>
                <a:cs typeface="+mn-lt"/>
              </a:rPr>
              <a:t>Folkstyre</a:t>
            </a:r>
            <a:r>
              <a:rPr lang="en-US" b="1" dirty="0">
                <a:ea typeface="+mn-lt"/>
                <a:cs typeface="+mn-lt"/>
              </a:rPr>
              <a:t>" - </a:t>
            </a:r>
            <a:r>
              <a:rPr lang="en-US" b="1" dirty="0" err="1">
                <a:ea typeface="+mn-lt"/>
                <a:cs typeface="+mn-lt"/>
              </a:rPr>
              <a:t>Så</a:t>
            </a:r>
            <a:r>
              <a:rPr lang="en-US" b="1" dirty="0">
                <a:ea typeface="+mn-lt"/>
                <a:cs typeface="+mn-lt"/>
              </a:rPr>
              <a:t> </a:t>
            </a:r>
            <a:r>
              <a:rPr lang="en-US" b="1" dirty="0" err="1">
                <a:ea typeface="+mn-lt"/>
                <a:cs typeface="+mn-lt"/>
              </a:rPr>
              <a:t>hur</a:t>
            </a:r>
            <a:r>
              <a:rPr lang="en-US" b="1" dirty="0">
                <a:ea typeface="+mn-lt"/>
                <a:cs typeface="+mn-lt"/>
              </a:rPr>
              <a:t> </a:t>
            </a:r>
            <a:r>
              <a:rPr lang="en-US" b="1" dirty="0" err="1">
                <a:ea typeface="+mn-lt"/>
                <a:cs typeface="+mn-lt"/>
              </a:rPr>
              <a:t>styr</a:t>
            </a:r>
            <a:r>
              <a:rPr lang="en-US" b="1" dirty="0">
                <a:ea typeface="+mn-lt"/>
                <a:cs typeface="+mn-lt"/>
              </a:rPr>
              <a:t> </a:t>
            </a:r>
            <a:r>
              <a:rPr lang="en-US" b="1" dirty="0" err="1">
                <a:ea typeface="+mn-lt"/>
                <a:cs typeface="+mn-lt"/>
              </a:rPr>
              <a:t>folket</a:t>
            </a:r>
            <a:r>
              <a:rPr lang="en-US" b="1" dirty="0">
                <a:ea typeface="+mn-lt"/>
                <a:cs typeface="+mn-lt"/>
              </a:rPr>
              <a:t>?</a:t>
            </a:r>
            <a:endParaRPr lang="en-US" dirty="0"/>
          </a:p>
        </p:txBody>
      </p:sp>
      <p:graphicFrame>
        <p:nvGraphicFramePr>
          <p:cNvPr id="32" name="Diagram 32">
            <a:extLst>
              <a:ext uri="{FF2B5EF4-FFF2-40B4-BE49-F238E27FC236}">
                <a16:creationId xmlns:a16="http://schemas.microsoft.com/office/drawing/2014/main" id="{3B768EF0-8A8F-95A2-3EF9-A8E07D361F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3636675"/>
              </p:ext>
            </p:extLst>
          </p:nvPr>
        </p:nvGraphicFramePr>
        <p:xfrm>
          <a:off x="5130800" y="660401"/>
          <a:ext cx="6180666" cy="6053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6161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CBB6752-2AB0-5426-3C29-7E8A827D3424}"/>
              </a:ext>
            </a:extLst>
          </p:cNvPr>
          <p:cNvSpPr/>
          <p:nvPr/>
        </p:nvSpPr>
        <p:spPr>
          <a:xfrm>
            <a:off x="9008533" y="2243667"/>
            <a:ext cx="3005666" cy="4402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4A0EBA-8B23-044D-38FE-12271AB0ED89}"/>
              </a:ext>
            </a:extLst>
          </p:cNvPr>
          <p:cNvSpPr/>
          <p:nvPr/>
        </p:nvSpPr>
        <p:spPr>
          <a:xfrm>
            <a:off x="533400" y="2243667"/>
            <a:ext cx="1744133" cy="2015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88F7F-85DC-A705-949F-8EBCE0E44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Svensk </a:t>
            </a:r>
            <a:r>
              <a:rPr lang="en-US" dirty="0" err="1"/>
              <a:t>politik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A32C40D-B45F-91F2-27F6-EC5C4C400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1" y="2246337"/>
            <a:ext cx="6553199" cy="439732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CD04CB8-E9A1-273C-61C9-69C2A4E857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26" b="13605"/>
          <a:stretch/>
        </p:blipFill>
        <p:spPr>
          <a:xfrm>
            <a:off x="6764866" y="58210"/>
            <a:ext cx="4682066" cy="1908643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2CD6F3-CEE9-8C1E-E3FA-FD3EFA9D9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68" y="2393358"/>
            <a:ext cx="1701463" cy="39820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u="sng" dirty="0"/>
              <a:t>Tre </a:t>
            </a:r>
            <a:r>
              <a:rPr lang="en-US" sz="2000" b="1" u="sng" dirty="0" err="1"/>
              <a:t>stora</a:t>
            </a:r>
            <a:r>
              <a:rPr lang="en-US" sz="2000" b="1" u="sng" dirty="0"/>
              <a:t> </a:t>
            </a:r>
            <a:r>
              <a:rPr lang="en-US" sz="2000" b="1" u="sng" dirty="0" err="1"/>
              <a:t>val</a:t>
            </a:r>
          </a:p>
          <a:p>
            <a:pPr marL="0" indent="0">
              <a:buNone/>
            </a:pPr>
            <a:r>
              <a:rPr lang="en-US" sz="1600" dirty="0"/>
              <a:t>- </a:t>
            </a:r>
            <a:r>
              <a:rPr lang="en-US" sz="1600" dirty="0" err="1"/>
              <a:t>Kommunalt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- </a:t>
            </a:r>
            <a:r>
              <a:rPr lang="en-US" sz="1600" dirty="0" err="1"/>
              <a:t>Regionalt</a:t>
            </a:r>
            <a:endParaRPr lang="en-US" sz="1600" dirty="0"/>
          </a:p>
          <a:p>
            <a:pPr marL="0" indent="0">
              <a:buNone/>
            </a:pPr>
            <a:r>
              <a:rPr lang="en-US" sz="1800" dirty="0"/>
              <a:t>- </a:t>
            </a:r>
            <a:r>
              <a:rPr lang="en-US" sz="1600" dirty="0" err="1"/>
              <a:t>Riksdagen</a:t>
            </a:r>
            <a:endParaRPr lang="en-US" sz="1600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7E44C47A-E61F-E92E-CDE1-FB6B650F0935}"/>
              </a:ext>
            </a:extLst>
          </p:cNvPr>
          <p:cNvSpPr txBox="1">
            <a:spLocks/>
          </p:cNvSpPr>
          <p:nvPr/>
        </p:nvSpPr>
        <p:spPr>
          <a:xfrm>
            <a:off x="9209702" y="2418758"/>
            <a:ext cx="3056128" cy="39820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Partier</a:t>
            </a:r>
            <a:endParaRPr lang="en-US" dirty="0"/>
          </a:p>
          <a:p>
            <a:pPr marL="0" indent="0">
              <a:buNone/>
            </a:pPr>
            <a:r>
              <a:rPr lang="en-US" sz="1600" dirty="0"/>
              <a:t>- </a:t>
            </a:r>
            <a:r>
              <a:rPr lang="en-US" sz="1600" dirty="0" err="1"/>
              <a:t>Vänsterpartiet</a:t>
            </a:r>
            <a:r>
              <a:rPr lang="en-US" sz="1600" dirty="0"/>
              <a:t> (V)</a:t>
            </a:r>
          </a:p>
          <a:p>
            <a:pPr marL="0" indent="0">
              <a:buNone/>
            </a:pPr>
            <a:r>
              <a:rPr lang="en-US" sz="1600" dirty="0"/>
              <a:t>- </a:t>
            </a:r>
            <a:r>
              <a:rPr lang="en-US" sz="1600" dirty="0" err="1"/>
              <a:t>Socialdemokraterna</a:t>
            </a:r>
            <a:r>
              <a:rPr lang="en-US" sz="1600" dirty="0"/>
              <a:t> (S)</a:t>
            </a:r>
          </a:p>
          <a:p>
            <a:pPr marL="0" indent="0">
              <a:buNone/>
            </a:pPr>
            <a:r>
              <a:rPr lang="en-US" sz="1800" dirty="0"/>
              <a:t>- </a:t>
            </a:r>
            <a:r>
              <a:rPr lang="en-US" sz="1600" dirty="0" err="1"/>
              <a:t>Miljöpartiet</a:t>
            </a:r>
            <a:r>
              <a:rPr lang="en-US" sz="1600" dirty="0"/>
              <a:t> (MP)</a:t>
            </a:r>
          </a:p>
          <a:p>
            <a:pPr marL="0" indent="0">
              <a:buNone/>
            </a:pPr>
            <a:r>
              <a:rPr lang="en-US" sz="1600" dirty="0"/>
              <a:t>- </a:t>
            </a:r>
            <a:r>
              <a:rPr lang="en-US" sz="1600" dirty="0" err="1"/>
              <a:t>Centerpartiet</a:t>
            </a:r>
            <a:r>
              <a:rPr lang="en-US" sz="1600" dirty="0"/>
              <a:t> (C)</a:t>
            </a:r>
          </a:p>
          <a:p>
            <a:pPr marL="0" indent="0">
              <a:buNone/>
            </a:pPr>
            <a:r>
              <a:rPr lang="en-US" sz="1600" dirty="0"/>
              <a:t>- </a:t>
            </a:r>
            <a:r>
              <a:rPr lang="en-US" sz="1600" dirty="0" err="1"/>
              <a:t>Liberalerna</a:t>
            </a:r>
            <a:r>
              <a:rPr lang="en-US" sz="1600" dirty="0"/>
              <a:t> (L)</a:t>
            </a:r>
          </a:p>
          <a:p>
            <a:pPr marL="0" indent="0">
              <a:buNone/>
            </a:pPr>
            <a:r>
              <a:rPr lang="en-US" sz="1600" dirty="0"/>
              <a:t>- </a:t>
            </a:r>
            <a:r>
              <a:rPr lang="en-US" sz="1600" dirty="0" err="1"/>
              <a:t>Kristdemokraterna</a:t>
            </a:r>
            <a:r>
              <a:rPr lang="en-US" sz="1600" dirty="0"/>
              <a:t> (KD)</a:t>
            </a:r>
          </a:p>
          <a:p>
            <a:pPr marL="0" indent="0">
              <a:buNone/>
            </a:pPr>
            <a:r>
              <a:rPr lang="en-US" sz="1600" dirty="0"/>
              <a:t>- </a:t>
            </a:r>
            <a:r>
              <a:rPr lang="en-US" sz="1600" dirty="0" err="1"/>
              <a:t>Moderaterna</a:t>
            </a:r>
            <a:r>
              <a:rPr lang="en-US" sz="1600" dirty="0"/>
              <a:t> (M)</a:t>
            </a:r>
          </a:p>
          <a:p>
            <a:pPr marL="0" indent="0">
              <a:buNone/>
            </a:pPr>
            <a:r>
              <a:rPr lang="en-US" sz="1600" dirty="0"/>
              <a:t>- </a:t>
            </a:r>
            <a:r>
              <a:rPr lang="en-US" sz="1600" dirty="0" err="1"/>
              <a:t>Sverigedemokraterna</a:t>
            </a:r>
            <a:r>
              <a:rPr lang="en-US" sz="1600" dirty="0"/>
              <a:t> (SD)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EF121-FA84-818D-1EBE-49D82C0D659C}"/>
              </a:ext>
            </a:extLst>
          </p:cNvPr>
          <p:cNvSpPr/>
          <p:nvPr/>
        </p:nvSpPr>
        <p:spPr>
          <a:xfrm>
            <a:off x="533399" y="4402667"/>
            <a:ext cx="1744133" cy="2243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B9DDEB-EEF9-948A-30FF-EBEE3E36EF32}"/>
              </a:ext>
            </a:extLst>
          </p:cNvPr>
          <p:cNvSpPr txBox="1"/>
          <p:nvPr/>
        </p:nvSpPr>
        <p:spPr>
          <a:xfrm>
            <a:off x="591608" y="4824942"/>
            <a:ext cx="1608667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Vi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politisk</a:t>
            </a:r>
            <a:r>
              <a:rPr lang="en-US" dirty="0"/>
              <a:t> </a:t>
            </a:r>
            <a:r>
              <a:rPr lang="en-US" dirty="0" err="1"/>
              <a:t>frihet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får</a:t>
            </a:r>
            <a:r>
              <a:rPr lang="en-US" dirty="0"/>
              <a:t> </a:t>
            </a:r>
            <a:r>
              <a:rPr lang="en-US" dirty="0" err="1"/>
              <a:t>rösta</a:t>
            </a:r>
            <a:r>
              <a:rPr lang="en-US" dirty="0"/>
              <a:t> </a:t>
            </a:r>
            <a:r>
              <a:rPr lang="en-US" dirty="0" err="1"/>
              <a:t>hur</a:t>
            </a:r>
            <a:r>
              <a:rPr lang="en-US" dirty="0"/>
              <a:t> vi </a:t>
            </a:r>
            <a:r>
              <a:rPr lang="en-US" dirty="0" err="1"/>
              <a:t>själva</a:t>
            </a:r>
            <a:r>
              <a:rPr lang="en-US" dirty="0"/>
              <a:t> </a:t>
            </a:r>
            <a:r>
              <a:rPr lang="en-US" dirty="0" err="1"/>
              <a:t>vill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845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Livsviktig kunskap, Avsnitt 1: Fakta om Sverige">
            <a:hlinkClick r:id="" action="ppaction://media"/>
            <a:extLst>
              <a:ext uri="{FF2B5EF4-FFF2-40B4-BE49-F238E27FC236}">
                <a16:creationId xmlns:a16="http://schemas.microsoft.com/office/drawing/2014/main" id="{0BD83AF3-5C06-5A44-4482-8B3C6ED7B36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0833" y="105570"/>
            <a:ext cx="11400963" cy="622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85799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933b3f2e-ffaf-4441-9da5-b0dbad3cab1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E8BEA1A61F697498A3049DD586F52B6" ma:contentTypeVersion="13" ma:contentTypeDescription="Skapa ett nytt dokument." ma:contentTypeScope="" ma:versionID="6c112f1e0767e53548a14c556226ecc3">
  <xsd:schema xmlns:xsd="http://www.w3.org/2001/XMLSchema" xmlns:xs="http://www.w3.org/2001/XMLSchema" xmlns:p="http://schemas.microsoft.com/office/2006/metadata/properties" xmlns:ns2="933b3f2e-ffaf-4441-9da5-b0dbad3cab10" xmlns:ns3="567e3922-956b-456c-9de0-468b922c3535" targetNamespace="http://schemas.microsoft.com/office/2006/metadata/properties" ma:root="true" ma:fieldsID="6d8b77fbf2e09f67f72db5489dfbcea3" ns2:_="" ns3:_="">
    <xsd:import namespace="933b3f2e-ffaf-4441-9da5-b0dbad3cab10"/>
    <xsd:import namespace="567e3922-956b-456c-9de0-468b922c35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3b3f2e-ffaf-4441-9da5-b0dbad3cab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7e3922-956b-456c-9de0-468b922c353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B0F2AC-8567-4D03-BFFC-653DB596C528}">
  <ds:schemaRefs>
    <ds:schemaRef ds:uri="933b3f2e-ffaf-4441-9da5-b0dbad3cab1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567e3922-956b-456c-9de0-468b922c3535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73DAA91-9C0E-4F99-B7C9-14381B8911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3b3f2e-ffaf-4441-9da5-b0dbad3cab10"/>
    <ds:schemaRef ds:uri="567e3922-956b-456c-9de0-468b922c35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0455F8-10A0-4EEF-9BB1-9035E295B1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2</TotalTime>
  <Words>167</Words>
  <Application>Microsoft Office PowerPoint</Application>
  <PresentationFormat>Bredbild</PresentationFormat>
  <Paragraphs>62</Paragraphs>
  <Slides>12</Slides>
  <Notes>4</Notes>
  <HiddenSlides>0</HiddenSlides>
  <MMClips>3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Calisto MT</vt:lpstr>
      <vt:lpstr>Neue Haas Grotesk Text Pro</vt:lpstr>
      <vt:lpstr>Univers Condensed</vt:lpstr>
      <vt:lpstr>AccentBoxVTI</vt:lpstr>
      <vt:lpstr>ChronicleVTI</vt:lpstr>
      <vt:lpstr>PowerPoint-presentation</vt:lpstr>
      <vt:lpstr>PowerPoint-presentation</vt:lpstr>
      <vt:lpstr>Kronoberg</vt:lpstr>
      <vt:lpstr>KRONOBERG</vt:lpstr>
      <vt:lpstr>PowerPoint-presentation</vt:lpstr>
      <vt:lpstr>PowerPoint-presentation</vt:lpstr>
      <vt:lpstr>SVENSK DEMOKRATI </vt:lpstr>
      <vt:lpstr>Svensk politik</vt:lpstr>
      <vt:lpstr>PowerPoint-presentation</vt:lpstr>
      <vt:lpstr>PowerPoint-presentation</vt:lpstr>
      <vt:lpstr>PowerPoint-presentation</vt:lpstr>
      <vt:lpstr> Magdalena Andersson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cmorb</dc:creator>
  <cp:lastModifiedBy>Camilla Mörberg</cp:lastModifiedBy>
  <cp:revision>1098</cp:revision>
  <dcterms:created xsi:type="dcterms:W3CDTF">2022-04-26T08:35:24Z</dcterms:created>
  <dcterms:modified xsi:type="dcterms:W3CDTF">2022-05-11T08:42:54Z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0x0101004E8BEA1A61F697498A3049DD586F52B6</vt:lpwstr>
  </property>
</Properties>
</file>